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72" r:id="rId3"/>
  </p:sldMasterIdLst>
  <p:sldIdLst>
    <p:sldId id="256" r:id="rId4"/>
    <p:sldId id="297" r:id="rId5"/>
    <p:sldId id="301" r:id="rId6"/>
    <p:sldId id="300" r:id="rId7"/>
    <p:sldId id="298" r:id="rId8"/>
    <p:sldId id="299" r:id="rId9"/>
    <p:sldId id="302" r:id="rId10"/>
    <p:sldId id="303" r:id="rId11"/>
    <p:sldId id="289" r:id="rId12"/>
  </p:sldIdLst>
  <p:sldSz cx="9144000" cy="6858000" type="screen4x3"/>
  <p:notesSz cx="6858000" cy="9144000"/>
  <p:defaultTextStyle>
    <a:defPPr>
      <a:defRPr lang="ar-SA"/>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CC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8394" autoAdjust="0"/>
    <p:restoredTop sz="94660"/>
  </p:normalViewPr>
  <p:slideViewPr>
    <p:cSldViewPr>
      <p:cViewPr varScale="1">
        <p:scale>
          <a:sx n="87" d="100"/>
          <a:sy n="87" d="100"/>
        </p:scale>
        <p:origin x="1686" y="90"/>
      </p:cViewPr>
      <p:guideLst>
        <p:guide orient="horz" pos="2160"/>
        <p:guide pos="2880"/>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 /><Relationship Id="rId13" Type="http://schemas.openxmlformats.org/officeDocument/2006/relationships/presProps" Target="presProps.xml" /><Relationship Id="rId3" Type="http://schemas.openxmlformats.org/officeDocument/2006/relationships/slideMaster" Target="slideMasters/slideMaster1.xml" /><Relationship Id="rId7" Type="http://schemas.openxmlformats.org/officeDocument/2006/relationships/slide" Target="slides/slide4.xml" /><Relationship Id="rId12" Type="http://schemas.openxmlformats.org/officeDocument/2006/relationships/slide" Target="slides/slide9.xml" /><Relationship Id="rId2" Type="http://schemas.openxmlformats.org/officeDocument/2006/relationships/customXml" Target="../customXml/item2.xml" /><Relationship Id="rId16" Type="http://schemas.openxmlformats.org/officeDocument/2006/relationships/tableStyles" Target="tableStyles.xml" /><Relationship Id="rId1" Type="http://schemas.openxmlformats.org/officeDocument/2006/relationships/customXml" Target="../customXml/item1.xml" /><Relationship Id="rId6" Type="http://schemas.openxmlformats.org/officeDocument/2006/relationships/slide" Target="slides/slide3.xml" /><Relationship Id="rId11" Type="http://schemas.openxmlformats.org/officeDocument/2006/relationships/slide" Target="slides/slide8.xml" /><Relationship Id="rId5" Type="http://schemas.openxmlformats.org/officeDocument/2006/relationships/slide" Target="slides/slide2.xml" /><Relationship Id="rId15" Type="http://schemas.openxmlformats.org/officeDocument/2006/relationships/theme" Target="theme/theme1.xml" /><Relationship Id="rId10" Type="http://schemas.openxmlformats.org/officeDocument/2006/relationships/slide" Target="slides/slide7.xml" /><Relationship Id="rId4" Type="http://schemas.openxmlformats.org/officeDocument/2006/relationships/slide" Target="slides/slide1.xml" /><Relationship Id="rId9" Type="http://schemas.openxmlformats.org/officeDocument/2006/relationships/slide" Target="slides/slide6.xml" /><Relationship Id="rId14" Type="http://schemas.openxmlformats.org/officeDocument/2006/relationships/viewProps" Target="viewProps.xml" /></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شريحة عنوان">
    <p:spTree>
      <p:nvGrpSpPr>
        <p:cNvPr id="1" name=""/>
        <p:cNvGrpSpPr/>
        <p:nvPr/>
      </p:nvGrpSpPr>
      <p:grpSpPr>
        <a:xfrm>
          <a:off x="0" y="0"/>
          <a:ext cx="0" cy="0"/>
          <a:chOff x="0" y="0"/>
          <a:chExt cx="0" cy="0"/>
        </a:xfrm>
      </p:grpSpPr>
      <p:sp>
        <p:nvSpPr>
          <p:cNvPr id="4" name="شكل حر 10">
            <a:extLst>
              <a:ext uri="{FF2B5EF4-FFF2-40B4-BE49-F238E27FC236}">
                <a16:creationId xmlns:a16="http://schemas.microsoft.com/office/drawing/2014/main" id="{12CABC4B-8BEF-5416-0776-6315CFDC072A}"/>
              </a:ext>
            </a:extLst>
          </p:cNvPr>
          <p:cNvSpPr>
            <a:spLocks/>
          </p:cNvSpPr>
          <p:nvPr/>
        </p:nvSpPr>
        <p:spPr bwMode="auto">
          <a:xfrm>
            <a:off x="0" y="4751388"/>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a:lstStyle/>
          <a:p>
            <a:pPr algn="r" rtl="1" eaLnBrk="1" fontAlgn="auto" hangingPunct="1">
              <a:spcBef>
                <a:spcPts val="0"/>
              </a:spcBef>
              <a:spcAft>
                <a:spcPts val="0"/>
              </a:spcAft>
              <a:defRPr/>
            </a:pPr>
            <a:endParaRPr lang="en-US">
              <a:latin typeface="+mn-lt"/>
              <a:cs typeface="+mn-cs"/>
            </a:endParaRPr>
          </a:p>
        </p:txBody>
      </p:sp>
      <p:sp>
        <p:nvSpPr>
          <p:cNvPr id="5" name="شكل حر 12">
            <a:extLst>
              <a:ext uri="{FF2B5EF4-FFF2-40B4-BE49-F238E27FC236}">
                <a16:creationId xmlns:a16="http://schemas.microsoft.com/office/drawing/2014/main" id="{90CF6D82-3FC3-0C11-2309-FBF8FA27D676}"/>
              </a:ext>
            </a:extLst>
          </p:cNvPr>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a:lstStyle/>
          <a:p>
            <a:pPr algn="r" rtl="1" eaLnBrk="1" fontAlgn="auto" hangingPunct="1">
              <a:spcBef>
                <a:spcPts val="0"/>
              </a:spcBef>
              <a:spcAft>
                <a:spcPts val="0"/>
              </a:spcAft>
              <a:defRPr/>
            </a:pPr>
            <a:endParaRPr lang="en-US">
              <a:latin typeface="+mn-lt"/>
              <a:cs typeface="+mn-cs"/>
            </a:endParaRPr>
          </a:p>
        </p:txBody>
      </p:sp>
      <p:sp>
        <p:nvSpPr>
          <p:cNvPr id="9" name="عنوان 8"/>
          <p:cNvSpPr>
            <a:spLocks noGrp="1"/>
          </p:cNvSpPr>
          <p:nvPr>
            <p:ph type="ctrTitle"/>
          </p:nvPr>
        </p:nvSpPr>
        <p:spPr>
          <a:xfrm>
            <a:off x="429064" y="3337560"/>
            <a:ext cx="6480048" cy="2301240"/>
          </a:xfrm>
        </p:spPr>
        <p:txBody>
          <a:bodyPr anchor="t"/>
          <a:lstStyle>
            <a:lvl1pPr algn="r">
              <a:defRPr lang="en-US" b="1" cap="all" baseline="0"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lang="ar-SA"/>
              <a:t>انقر لتحرير نمط العنوان الرئيسي</a:t>
            </a:r>
            <a:endParaRPr lang="en-US"/>
          </a:p>
        </p:txBody>
      </p:sp>
      <p:sp>
        <p:nvSpPr>
          <p:cNvPr id="17" name="عنوان فرعي 16"/>
          <p:cNvSpPr>
            <a:spLocks noGrp="1"/>
          </p:cNvSpPr>
          <p:nvPr>
            <p:ph type="subTitle" idx="1"/>
          </p:nvPr>
        </p:nvSpPr>
        <p:spPr>
          <a:xfrm>
            <a:off x="433050" y="1544812"/>
            <a:ext cx="6480048" cy="1752600"/>
          </a:xfrm>
        </p:spPr>
        <p:txBody>
          <a:bodyPr tIns="0" rIns="45720" bIns="0" anchor="b">
            <a:normAutofit/>
          </a:bodyPr>
          <a:lstStyle>
            <a:lvl1pPr marL="0" indent="0" algn="r">
              <a:buNone/>
              <a:defRPr sz="2000">
                <a:solidFill>
                  <a:schemeClr val="tx1"/>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ar-SA"/>
              <a:t>انقر لتحرير نمط العنوان الثانوي الرئيسي</a:t>
            </a:r>
            <a:endParaRPr lang="en-US"/>
          </a:p>
        </p:txBody>
      </p:sp>
      <p:sp>
        <p:nvSpPr>
          <p:cNvPr id="6" name="عنصر نائب للتاريخ 29">
            <a:extLst>
              <a:ext uri="{FF2B5EF4-FFF2-40B4-BE49-F238E27FC236}">
                <a16:creationId xmlns:a16="http://schemas.microsoft.com/office/drawing/2014/main" id="{54500064-9B43-665C-1799-BA651D0E1A4A}"/>
              </a:ext>
            </a:extLst>
          </p:cNvPr>
          <p:cNvSpPr>
            <a:spLocks noGrp="1"/>
          </p:cNvSpPr>
          <p:nvPr>
            <p:ph type="dt" sz="half" idx="10"/>
          </p:nvPr>
        </p:nvSpPr>
        <p:spPr/>
        <p:txBody>
          <a:bodyPr/>
          <a:lstStyle>
            <a:lvl1pPr>
              <a:defRPr/>
            </a:lvl1pPr>
          </a:lstStyle>
          <a:p>
            <a:pPr>
              <a:defRPr/>
            </a:pPr>
            <a:fld id="{096C3E66-9117-457F-99F6-D001C4811E32}" type="datetimeFigureOut">
              <a:rPr lang="ar-SA"/>
              <a:pPr>
                <a:defRPr/>
              </a:pPr>
              <a:t>23/10/1443</a:t>
            </a:fld>
            <a:endParaRPr lang="ar-SA"/>
          </a:p>
        </p:txBody>
      </p:sp>
      <p:sp>
        <p:nvSpPr>
          <p:cNvPr id="7" name="عنصر نائب للتذييل 18">
            <a:extLst>
              <a:ext uri="{FF2B5EF4-FFF2-40B4-BE49-F238E27FC236}">
                <a16:creationId xmlns:a16="http://schemas.microsoft.com/office/drawing/2014/main" id="{B1739DD0-D227-C6FA-B5DC-BD9C43B0EDB0}"/>
              </a:ext>
            </a:extLst>
          </p:cNvPr>
          <p:cNvSpPr>
            <a:spLocks noGrp="1"/>
          </p:cNvSpPr>
          <p:nvPr>
            <p:ph type="ftr" sz="quarter" idx="11"/>
          </p:nvPr>
        </p:nvSpPr>
        <p:spPr/>
        <p:txBody>
          <a:bodyPr/>
          <a:lstStyle>
            <a:lvl1pPr>
              <a:defRPr/>
            </a:lvl1pPr>
          </a:lstStyle>
          <a:p>
            <a:pPr>
              <a:defRPr/>
            </a:pPr>
            <a:endParaRPr lang="ar-SA"/>
          </a:p>
        </p:txBody>
      </p:sp>
      <p:sp>
        <p:nvSpPr>
          <p:cNvPr id="8" name="عنصر نائب لرقم الشريحة 26">
            <a:extLst>
              <a:ext uri="{FF2B5EF4-FFF2-40B4-BE49-F238E27FC236}">
                <a16:creationId xmlns:a16="http://schemas.microsoft.com/office/drawing/2014/main" id="{5130BFD7-8DB1-0715-C9E1-02A36813C411}"/>
              </a:ext>
            </a:extLst>
          </p:cNvPr>
          <p:cNvSpPr>
            <a:spLocks noGrp="1"/>
          </p:cNvSpPr>
          <p:nvPr>
            <p:ph type="sldNum" sz="quarter" idx="12"/>
          </p:nvPr>
        </p:nvSpPr>
        <p:spPr/>
        <p:txBody>
          <a:bodyPr/>
          <a:lstStyle>
            <a:lvl1pPr>
              <a:defRPr/>
            </a:lvl1pPr>
          </a:lstStyle>
          <a:p>
            <a:fld id="{7D03BEA9-7CA3-4D5A-AC14-D2F22E57E977}" type="slidenum">
              <a:rPr lang="ar-SA" altLang="en-US"/>
              <a:pPr/>
              <a:t>‹#›</a:t>
            </a:fld>
            <a:endParaRPr lang="ar-SA" altLang="en-US"/>
          </a:p>
        </p:txBody>
      </p:sp>
    </p:spTree>
    <p:extLst>
      <p:ext uri="{BB962C8B-B14F-4D97-AF65-F5344CB8AC3E}">
        <p14:creationId xmlns:p14="http://schemas.microsoft.com/office/powerpoint/2010/main" val="3114101424"/>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a:t>انقر لتحرير نمط العنوان الرئيسي</a:t>
            </a:r>
            <a:endParaRPr lang="en-US"/>
          </a:p>
        </p:txBody>
      </p:sp>
      <p:sp>
        <p:nvSpPr>
          <p:cNvPr id="3" name="عنصر نائب للعنوان العمودي 2"/>
          <p:cNvSpPr>
            <a:spLocks noGrp="1"/>
          </p:cNvSpPr>
          <p:nvPr>
            <p:ph type="body" orient="vert" idx="1"/>
          </p:nvPr>
        </p:nvSpPr>
        <p:spPr/>
        <p:txBody>
          <a:bodyPr vert="eaVert"/>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a:p>
        </p:txBody>
      </p:sp>
      <p:sp>
        <p:nvSpPr>
          <p:cNvPr id="4" name="عنصر نائب للتاريخ 9">
            <a:extLst>
              <a:ext uri="{FF2B5EF4-FFF2-40B4-BE49-F238E27FC236}">
                <a16:creationId xmlns:a16="http://schemas.microsoft.com/office/drawing/2014/main" id="{20F3B89A-81DE-5F88-3C10-DDA7EEC98C71}"/>
              </a:ext>
            </a:extLst>
          </p:cNvPr>
          <p:cNvSpPr>
            <a:spLocks noGrp="1"/>
          </p:cNvSpPr>
          <p:nvPr>
            <p:ph type="dt" sz="half" idx="10"/>
          </p:nvPr>
        </p:nvSpPr>
        <p:spPr/>
        <p:txBody>
          <a:bodyPr/>
          <a:lstStyle>
            <a:lvl1pPr>
              <a:defRPr/>
            </a:lvl1pPr>
          </a:lstStyle>
          <a:p>
            <a:pPr>
              <a:defRPr/>
            </a:pPr>
            <a:fld id="{C3951F2A-0170-44E4-B8EB-DF17A50BF354}" type="datetimeFigureOut">
              <a:rPr lang="ar-SA"/>
              <a:pPr>
                <a:defRPr/>
              </a:pPr>
              <a:t>23/10/1443</a:t>
            </a:fld>
            <a:endParaRPr lang="ar-SA"/>
          </a:p>
        </p:txBody>
      </p:sp>
      <p:sp>
        <p:nvSpPr>
          <p:cNvPr id="5" name="عنصر نائب للتذييل 21">
            <a:extLst>
              <a:ext uri="{FF2B5EF4-FFF2-40B4-BE49-F238E27FC236}">
                <a16:creationId xmlns:a16="http://schemas.microsoft.com/office/drawing/2014/main" id="{37D0E3B3-9A79-CCEF-210B-D30E4B088B5E}"/>
              </a:ext>
            </a:extLst>
          </p:cNvPr>
          <p:cNvSpPr>
            <a:spLocks noGrp="1"/>
          </p:cNvSpPr>
          <p:nvPr>
            <p:ph type="ftr" sz="quarter" idx="11"/>
          </p:nvPr>
        </p:nvSpPr>
        <p:spPr/>
        <p:txBody>
          <a:bodyPr/>
          <a:lstStyle>
            <a:lvl1pPr>
              <a:defRPr/>
            </a:lvl1pPr>
          </a:lstStyle>
          <a:p>
            <a:pPr>
              <a:defRPr/>
            </a:pPr>
            <a:endParaRPr lang="ar-SA"/>
          </a:p>
        </p:txBody>
      </p:sp>
      <p:sp>
        <p:nvSpPr>
          <p:cNvPr id="6" name="عنصر نائب لرقم الشريحة 17">
            <a:extLst>
              <a:ext uri="{FF2B5EF4-FFF2-40B4-BE49-F238E27FC236}">
                <a16:creationId xmlns:a16="http://schemas.microsoft.com/office/drawing/2014/main" id="{C489438C-FAA6-8E28-6728-260F13A600BF}"/>
              </a:ext>
            </a:extLst>
          </p:cNvPr>
          <p:cNvSpPr>
            <a:spLocks noGrp="1"/>
          </p:cNvSpPr>
          <p:nvPr>
            <p:ph type="sldNum" sz="quarter" idx="12"/>
          </p:nvPr>
        </p:nvSpPr>
        <p:spPr/>
        <p:txBody>
          <a:bodyPr/>
          <a:lstStyle>
            <a:lvl1pPr>
              <a:defRPr/>
            </a:lvl1pPr>
          </a:lstStyle>
          <a:p>
            <a:fld id="{74B0F0FE-50EB-4EA6-BD8C-3354CC07019F}" type="slidenum">
              <a:rPr lang="ar-SA" altLang="en-US"/>
              <a:pPr/>
              <a:t>‹#›</a:t>
            </a:fld>
            <a:endParaRPr lang="ar-SA" altLang="en-US"/>
          </a:p>
        </p:txBody>
      </p:sp>
    </p:spTree>
    <p:extLst>
      <p:ext uri="{BB962C8B-B14F-4D97-AF65-F5344CB8AC3E}">
        <p14:creationId xmlns:p14="http://schemas.microsoft.com/office/powerpoint/2010/main" val="18466122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a:t>انقر لتحرير نمط العنوان الرئيسي</a:t>
            </a:r>
            <a:endParaRPr lang="en-US"/>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a:p>
        </p:txBody>
      </p:sp>
      <p:sp>
        <p:nvSpPr>
          <p:cNvPr id="4" name="عنصر نائب للتاريخ 9">
            <a:extLst>
              <a:ext uri="{FF2B5EF4-FFF2-40B4-BE49-F238E27FC236}">
                <a16:creationId xmlns:a16="http://schemas.microsoft.com/office/drawing/2014/main" id="{19E94FB8-06BB-0E5D-2173-E91F4706C8C3}"/>
              </a:ext>
            </a:extLst>
          </p:cNvPr>
          <p:cNvSpPr>
            <a:spLocks noGrp="1"/>
          </p:cNvSpPr>
          <p:nvPr>
            <p:ph type="dt" sz="half" idx="10"/>
          </p:nvPr>
        </p:nvSpPr>
        <p:spPr/>
        <p:txBody>
          <a:bodyPr/>
          <a:lstStyle>
            <a:lvl1pPr>
              <a:defRPr/>
            </a:lvl1pPr>
          </a:lstStyle>
          <a:p>
            <a:pPr>
              <a:defRPr/>
            </a:pPr>
            <a:fld id="{E9978B7D-DE20-4448-99FE-D36BA96695B0}" type="datetimeFigureOut">
              <a:rPr lang="ar-SA"/>
              <a:pPr>
                <a:defRPr/>
              </a:pPr>
              <a:t>23/10/1443</a:t>
            </a:fld>
            <a:endParaRPr lang="ar-SA"/>
          </a:p>
        </p:txBody>
      </p:sp>
      <p:sp>
        <p:nvSpPr>
          <p:cNvPr id="5" name="عنصر نائب للتذييل 21">
            <a:extLst>
              <a:ext uri="{FF2B5EF4-FFF2-40B4-BE49-F238E27FC236}">
                <a16:creationId xmlns:a16="http://schemas.microsoft.com/office/drawing/2014/main" id="{35F1574E-A139-758A-93CC-3BBB32CC3202}"/>
              </a:ext>
            </a:extLst>
          </p:cNvPr>
          <p:cNvSpPr>
            <a:spLocks noGrp="1"/>
          </p:cNvSpPr>
          <p:nvPr>
            <p:ph type="ftr" sz="quarter" idx="11"/>
          </p:nvPr>
        </p:nvSpPr>
        <p:spPr/>
        <p:txBody>
          <a:bodyPr/>
          <a:lstStyle>
            <a:lvl1pPr>
              <a:defRPr/>
            </a:lvl1pPr>
          </a:lstStyle>
          <a:p>
            <a:pPr>
              <a:defRPr/>
            </a:pPr>
            <a:endParaRPr lang="ar-SA"/>
          </a:p>
        </p:txBody>
      </p:sp>
      <p:sp>
        <p:nvSpPr>
          <p:cNvPr id="6" name="عنصر نائب لرقم الشريحة 17">
            <a:extLst>
              <a:ext uri="{FF2B5EF4-FFF2-40B4-BE49-F238E27FC236}">
                <a16:creationId xmlns:a16="http://schemas.microsoft.com/office/drawing/2014/main" id="{D2F5FF9A-F834-0268-D898-7157FC9335FE}"/>
              </a:ext>
            </a:extLst>
          </p:cNvPr>
          <p:cNvSpPr>
            <a:spLocks noGrp="1"/>
          </p:cNvSpPr>
          <p:nvPr>
            <p:ph type="sldNum" sz="quarter" idx="12"/>
          </p:nvPr>
        </p:nvSpPr>
        <p:spPr/>
        <p:txBody>
          <a:bodyPr/>
          <a:lstStyle>
            <a:lvl1pPr>
              <a:defRPr/>
            </a:lvl1pPr>
          </a:lstStyle>
          <a:p>
            <a:fld id="{89A1D8A1-FF01-460F-9C67-B564E3653414}" type="slidenum">
              <a:rPr lang="ar-SA" altLang="en-US"/>
              <a:pPr/>
              <a:t>‹#›</a:t>
            </a:fld>
            <a:endParaRPr lang="ar-SA" altLang="en-US"/>
          </a:p>
        </p:txBody>
      </p:sp>
    </p:spTree>
    <p:extLst>
      <p:ext uri="{BB962C8B-B14F-4D97-AF65-F5344CB8AC3E}">
        <p14:creationId xmlns:p14="http://schemas.microsoft.com/office/powerpoint/2010/main" val="34912267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lgn="l">
              <a:defRPr/>
            </a:lvl1pPr>
          </a:lstStyle>
          <a:p>
            <a:r>
              <a:rPr lang="ar-SA"/>
              <a:t>انقر لتحرير نمط العنوان الرئيسي</a:t>
            </a:r>
            <a:endParaRPr lang="en-US"/>
          </a:p>
        </p:txBody>
      </p:sp>
      <p:sp>
        <p:nvSpPr>
          <p:cNvPr id="3" name="عنصر نائب للمحتوى 2"/>
          <p:cNvSpPr>
            <a:spLocks noGrp="1"/>
          </p:cNvSpPr>
          <p:nvPr>
            <p:ph idx="1"/>
          </p:nvPr>
        </p:nvSpPr>
        <p:spPr/>
        <p:txBody>
          <a:body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a:p>
        </p:txBody>
      </p:sp>
      <p:sp>
        <p:nvSpPr>
          <p:cNvPr id="4" name="عنصر نائب للتاريخ 9">
            <a:extLst>
              <a:ext uri="{FF2B5EF4-FFF2-40B4-BE49-F238E27FC236}">
                <a16:creationId xmlns:a16="http://schemas.microsoft.com/office/drawing/2014/main" id="{87253549-5232-3E27-17EB-16D3BF1B9FAA}"/>
              </a:ext>
            </a:extLst>
          </p:cNvPr>
          <p:cNvSpPr>
            <a:spLocks noGrp="1"/>
          </p:cNvSpPr>
          <p:nvPr>
            <p:ph type="dt" sz="half" idx="10"/>
          </p:nvPr>
        </p:nvSpPr>
        <p:spPr/>
        <p:txBody>
          <a:bodyPr/>
          <a:lstStyle>
            <a:lvl1pPr>
              <a:defRPr/>
            </a:lvl1pPr>
          </a:lstStyle>
          <a:p>
            <a:pPr>
              <a:defRPr/>
            </a:pPr>
            <a:fld id="{1662B724-4B97-4190-AD0C-E22D5A69AB38}" type="datetimeFigureOut">
              <a:rPr lang="ar-SA"/>
              <a:pPr>
                <a:defRPr/>
              </a:pPr>
              <a:t>23/10/1443</a:t>
            </a:fld>
            <a:endParaRPr lang="ar-SA"/>
          </a:p>
        </p:txBody>
      </p:sp>
      <p:sp>
        <p:nvSpPr>
          <p:cNvPr id="5" name="عنصر نائب للتذييل 21">
            <a:extLst>
              <a:ext uri="{FF2B5EF4-FFF2-40B4-BE49-F238E27FC236}">
                <a16:creationId xmlns:a16="http://schemas.microsoft.com/office/drawing/2014/main" id="{8576DC3B-8120-AE75-5ACA-45CB9DA20C50}"/>
              </a:ext>
            </a:extLst>
          </p:cNvPr>
          <p:cNvSpPr>
            <a:spLocks noGrp="1"/>
          </p:cNvSpPr>
          <p:nvPr>
            <p:ph type="ftr" sz="quarter" idx="11"/>
          </p:nvPr>
        </p:nvSpPr>
        <p:spPr/>
        <p:txBody>
          <a:bodyPr/>
          <a:lstStyle>
            <a:lvl1pPr>
              <a:defRPr/>
            </a:lvl1pPr>
          </a:lstStyle>
          <a:p>
            <a:pPr>
              <a:defRPr/>
            </a:pPr>
            <a:endParaRPr lang="ar-SA"/>
          </a:p>
        </p:txBody>
      </p:sp>
      <p:sp>
        <p:nvSpPr>
          <p:cNvPr id="6" name="عنصر نائب لرقم الشريحة 17">
            <a:extLst>
              <a:ext uri="{FF2B5EF4-FFF2-40B4-BE49-F238E27FC236}">
                <a16:creationId xmlns:a16="http://schemas.microsoft.com/office/drawing/2014/main" id="{11C2C413-C171-2C5D-7A82-60892F77A066}"/>
              </a:ext>
            </a:extLst>
          </p:cNvPr>
          <p:cNvSpPr>
            <a:spLocks noGrp="1"/>
          </p:cNvSpPr>
          <p:nvPr>
            <p:ph type="sldNum" sz="quarter" idx="12"/>
          </p:nvPr>
        </p:nvSpPr>
        <p:spPr/>
        <p:txBody>
          <a:bodyPr/>
          <a:lstStyle>
            <a:lvl1pPr>
              <a:defRPr/>
            </a:lvl1pPr>
          </a:lstStyle>
          <a:p>
            <a:fld id="{3799B05E-3E8D-4182-B43A-FD4AB400A050}" type="slidenum">
              <a:rPr lang="ar-SA" altLang="en-US"/>
              <a:pPr/>
              <a:t>‹#›</a:t>
            </a:fld>
            <a:endParaRPr lang="ar-SA" altLang="en-US"/>
          </a:p>
        </p:txBody>
      </p:sp>
    </p:spTree>
    <p:extLst>
      <p:ext uri="{BB962C8B-B14F-4D97-AF65-F5344CB8AC3E}">
        <p14:creationId xmlns:p14="http://schemas.microsoft.com/office/powerpoint/2010/main" val="41833399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عنوان المقطع">
    <p:spTree>
      <p:nvGrpSpPr>
        <p:cNvPr id="1" name=""/>
        <p:cNvGrpSpPr/>
        <p:nvPr/>
      </p:nvGrpSpPr>
      <p:grpSpPr>
        <a:xfrm>
          <a:off x="0" y="0"/>
          <a:ext cx="0" cy="0"/>
          <a:chOff x="0" y="0"/>
          <a:chExt cx="0" cy="0"/>
        </a:xfrm>
      </p:grpSpPr>
      <p:sp>
        <p:nvSpPr>
          <p:cNvPr id="4" name="شكل حر 10">
            <a:extLst>
              <a:ext uri="{FF2B5EF4-FFF2-40B4-BE49-F238E27FC236}">
                <a16:creationId xmlns:a16="http://schemas.microsoft.com/office/drawing/2014/main" id="{67529BA5-A304-3B48-1FF2-1E103394BDAF}"/>
              </a:ext>
            </a:extLst>
          </p:cNvPr>
          <p:cNvSpPr>
            <a:spLocks/>
          </p:cNvSpPr>
          <p:nvPr/>
        </p:nvSpPr>
        <p:spPr bwMode="auto">
          <a:xfrm>
            <a:off x="0" y="4751388"/>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a:lstStyle/>
          <a:p>
            <a:pPr algn="r" rtl="1" eaLnBrk="1" fontAlgn="auto" hangingPunct="1">
              <a:spcBef>
                <a:spcPts val="0"/>
              </a:spcBef>
              <a:spcAft>
                <a:spcPts val="0"/>
              </a:spcAft>
              <a:defRPr/>
            </a:pPr>
            <a:endParaRPr lang="en-US">
              <a:latin typeface="+mn-lt"/>
              <a:cs typeface="+mn-cs"/>
            </a:endParaRPr>
          </a:p>
        </p:txBody>
      </p:sp>
      <p:sp>
        <p:nvSpPr>
          <p:cNvPr id="5" name="شكل حر 12">
            <a:extLst>
              <a:ext uri="{FF2B5EF4-FFF2-40B4-BE49-F238E27FC236}">
                <a16:creationId xmlns:a16="http://schemas.microsoft.com/office/drawing/2014/main" id="{715F6C60-24B2-02B9-4844-F4BF1639B893}"/>
              </a:ext>
            </a:extLst>
          </p:cNvPr>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a:lstStyle/>
          <a:p>
            <a:pPr algn="r" rtl="1" eaLnBrk="1" fontAlgn="auto" hangingPunct="1">
              <a:spcBef>
                <a:spcPts val="0"/>
              </a:spcBef>
              <a:spcAft>
                <a:spcPts val="0"/>
              </a:spcAft>
              <a:defRPr/>
            </a:pPr>
            <a:endParaRPr lang="en-US">
              <a:latin typeface="+mn-lt"/>
              <a:cs typeface="+mn-cs"/>
            </a:endParaRPr>
          </a:p>
        </p:txBody>
      </p:sp>
      <p:sp>
        <p:nvSpPr>
          <p:cNvPr id="2" name="عنوان 1"/>
          <p:cNvSpPr>
            <a:spLocks noGrp="1"/>
          </p:cNvSpPr>
          <p:nvPr>
            <p:ph type="title"/>
          </p:nvPr>
        </p:nvSpPr>
        <p:spPr>
          <a:xfrm>
            <a:off x="685800" y="3583837"/>
            <a:ext cx="6629400" cy="1826363"/>
          </a:xfrm>
        </p:spPr>
        <p:txBody>
          <a:bodyPr tIns="0" bIns="0" anchor="t"/>
          <a:lstStyle>
            <a:lvl1pPr algn="l">
              <a:buNone/>
              <a:defRPr sz="4200" b="1" cap="none" baseline="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lang="ar-SA"/>
              <a:t>انقر لتحرير نمط العنوان الرئيسي</a:t>
            </a:r>
            <a:endParaRPr lang="en-US"/>
          </a:p>
        </p:txBody>
      </p:sp>
      <p:sp>
        <p:nvSpPr>
          <p:cNvPr id="3" name="عنصر نائب للنص 2"/>
          <p:cNvSpPr>
            <a:spLocks noGrp="1"/>
          </p:cNvSpPr>
          <p:nvPr>
            <p:ph type="body" idx="1"/>
          </p:nvPr>
        </p:nvSpPr>
        <p:spPr>
          <a:xfrm>
            <a:off x="685800" y="2485800"/>
            <a:ext cx="6629400" cy="1066688"/>
          </a:xfrm>
        </p:spPr>
        <p:txBody>
          <a:bodyPr lIns="45720" tIns="0" rIns="45720" bIns="0" anchor="b"/>
          <a:lstStyle>
            <a:lvl1pPr marL="0" indent="0" algn="l">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ar-SA"/>
              <a:t>انقر لتحرير أنماط النص الرئيسي</a:t>
            </a:r>
          </a:p>
        </p:txBody>
      </p:sp>
      <p:sp>
        <p:nvSpPr>
          <p:cNvPr id="6" name="عنصر نائب للتاريخ 3">
            <a:extLst>
              <a:ext uri="{FF2B5EF4-FFF2-40B4-BE49-F238E27FC236}">
                <a16:creationId xmlns:a16="http://schemas.microsoft.com/office/drawing/2014/main" id="{F0B9EA0A-4823-EFFB-A3F5-E3FBFEE15878}"/>
              </a:ext>
            </a:extLst>
          </p:cNvPr>
          <p:cNvSpPr>
            <a:spLocks noGrp="1"/>
          </p:cNvSpPr>
          <p:nvPr>
            <p:ph type="dt" sz="half" idx="10"/>
          </p:nvPr>
        </p:nvSpPr>
        <p:spPr/>
        <p:txBody>
          <a:bodyPr/>
          <a:lstStyle>
            <a:lvl1pPr>
              <a:defRPr/>
            </a:lvl1pPr>
          </a:lstStyle>
          <a:p>
            <a:pPr>
              <a:defRPr/>
            </a:pPr>
            <a:fld id="{97E9B461-5696-4FE0-8AFE-AF07C1E44ECC}" type="datetimeFigureOut">
              <a:rPr lang="ar-SA"/>
              <a:pPr>
                <a:defRPr/>
              </a:pPr>
              <a:t>23/10/1443</a:t>
            </a:fld>
            <a:endParaRPr lang="ar-SA"/>
          </a:p>
        </p:txBody>
      </p:sp>
      <p:sp>
        <p:nvSpPr>
          <p:cNvPr id="7" name="عنصر نائب للتذييل 4">
            <a:extLst>
              <a:ext uri="{FF2B5EF4-FFF2-40B4-BE49-F238E27FC236}">
                <a16:creationId xmlns:a16="http://schemas.microsoft.com/office/drawing/2014/main" id="{53DEC977-E596-B961-BC88-8FDDB5034667}"/>
              </a:ext>
            </a:extLst>
          </p:cNvPr>
          <p:cNvSpPr>
            <a:spLocks noGrp="1"/>
          </p:cNvSpPr>
          <p:nvPr>
            <p:ph type="ftr" sz="quarter" idx="11"/>
          </p:nvPr>
        </p:nvSpPr>
        <p:spPr/>
        <p:txBody>
          <a:bodyPr/>
          <a:lstStyle>
            <a:lvl1pPr>
              <a:defRPr/>
            </a:lvl1pPr>
          </a:lstStyle>
          <a:p>
            <a:pPr>
              <a:defRPr/>
            </a:pPr>
            <a:endParaRPr lang="ar-SA"/>
          </a:p>
        </p:txBody>
      </p:sp>
      <p:sp>
        <p:nvSpPr>
          <p:cNvPr id="8" name="عنصر نائب لرقم الشريحة 5">
            <a:extLst>
              <a:ext uri="{FF2B5EF4-FFF2-40B4-BE49-F238E27FC236}">
                <a16:creationId xmlns:a16="http://schemas.microsoft.com/office/drawing/2014/main" id="{1D4A43A5-F8BE-3310-78EB-828F7DCB9C8B}"/>
              </a:ext>
            </a:extLst>
          </p:cNvPr>
          <p:cNvSpPr>
            <a:spLocks noGrp="1"/>
          </p:cNvSpPr>
          <p:nvPr>
            <p:ph type="sldNum" sz="quarter" idx="12"/>
          </p:nvPr>
        </p:nvSpPr>
        <p:spPr/>
        <p:txBody>
          <a:bodyPr/>
          <a:lstStyle>
            <a:lvl1pPr>
              <a:defRPr/>
            </a:lvl1pPr>
          </a:lstStyle>
          <a:p>
            <a:fld id="{EBCDCCA4-8ABC-4D44-BEDB-AB7793DF76CA}" type="slidenum">
              <a:rPr lang="ar-SA" altLang="en-US"/>
              <a:pPr/>
              <a:t>‹#›</a:t>
            </a:fld>
            <a:endParaRPr lang="ar-SA" altLang="en-US"/>
          </a:p>
        </p:txBody>
      </p:sp>
    </p:spTree>
    <p:extLst>
      <p:ext uri="{BB962C8B-B14F-4D97-AF65-F5344CB8AC3E}">
        <p14:creationId xmlns:p14="http://schemas.microsoft.com/office/powerpoint/2010/main" val="1594021607"/>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7467600" cy="1143000"/>
          </a:xfrm>
        </p:spPr>
        <p:txBody>
          <a:bodyPr/>
          <a:lstStyle/>
          <a:p>
            <a:r>
              <a:rPr lang="ar-SA"/>
              <a:t>انقر لتحرير نمط العنوان الرئيسي</a:t>
            </a:r>
            <a:endParaRPr lang="en-US"/>
          </a:p>
        </p:txBody>
      </p:sp>
      <p:sp>
        <p:nvSpPr>
          <p:cNvPr id="3" name="عنصر نائب للمحتوى 2"/>
          <p:cNvSpPr>
            <a:spLocks noGrp="1"/>
          </p:cNvSpPr>
          <p:nvPr>
            <p:ph sz="half" idx="1"/>
          </p:nvPr>
        </p:nvSpPr>
        <p:spPr>
          <a:xfrm>
            <a:off x="457200" y="1600200"/>
            <a:ext cx="3657600" cy="4525963"/>
          </a:xfrm>
        </p:spPr>
        <p:txBody>
          <a:bodyPr/>
          <a:lstStyle>
            <a:lvl1pPr>
              <a:defRPr sz="2600"/>
            </a:lvl1pPr>
            <a:lvl2pPr>
              <a:defRPr sz="2200"/>
            </a:lvl2pPr>
            <a:lvl3pPr>
              <a:defRPr sz="2000"/>
            </a:lvl3pPr>
            <a:lvl4pPr>
              <a:defRPr sz="1800"/>
            </a:lvl4pPr>
            <a:lvl5pPr>
              <a:defRPr sz="1800"/>
            </a:lvl5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a:p>
        </p:txBody>
      </p:sp>
      <p:sp>
        <p:nvSpPr>
          <p:cNvPr id="4" name="عنصر نائب للمحتوى 3"/>
          <p:cNvSpPr>
            <a:spLocks noGrp="1"/>
          </p:cNvSpPr>
          <p:nvPr>
            <p:ph sz="half" idx="2"/>
          </p:nvPr>
        </p:nvSpPr>
        <p:spPr>
          <a:xfrm>
            <a:off x="4267200" y="1600200"/>
            <a:ext cx="3657600" cy="4525963"/>
          </a:xfrm>
        </p:spPr>
        <p:txBody>
          <a:bodyPr/>
          <a:lstStyle>
            <a:lvl1pPr>
              <a:defRPr sz="2600"/>
            </a:lvl1pPr>
            <a:lvl2pPr>
              <a:defRPr sz="2200"/>
            </a:lvl2pPr>
            <a:lvl3pPr>
              <a:defRPr sz="2000"/>
            </a:lvl3pPr>
            <a:lvl4pPr>
              <a:defRPr sz="1800"/>
            </a:lvl4pPr>
            <a:lvl5pPr>
              <a:defRPr sz="1800"/>
            </a:lvl5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a:p>
        </p:txBody>
      </p:sp>
      <p:sp>
        <p:nvSpPr>
          <p:cNvPr id="5" name="عنصر نائب للتاريخ 9">
            <a:extLst>
              <a:ext uri="{FF2B5EF4-FFF2-40B4-BE49-F238E27FC236}">
                <a16:creationId xmlns:a16="http://schemas.microsoft.com/office/drawing/2014/main" id="{BD02F561-4351-161B-D114-C7D28B070A0F}"/>
              </a:ext>
            </a:extLst>
          </p:cNvPr>
          <p:cNvSpPr>
            <a:spLocks noGrp="1"/>
          </p:cNvSpPr>
          <p:nvPr>
            <p:ph type="dt" sz="half" idx="10"/>
          </p:nvPr>
        </p:nvSpPr>
        <p:spPr/>
        <p:txBody>
          <a:bodyPr/>
          <a:lstStyle>
            <a:lvl1pPr>
              <a:defRPr/>
            </a:lvl1pPr>
          </a:lstStyle>
          <a:p>
            <a:pPr>
              <a:defRPr/>
            </a:pPr>
            <a:fld id="{34384FA2-1DAB-4494-8355-D166B1A2D160}" type="datetimeFigureOut">
              <a:rPr lang="ar-SA"/>
              <a:pPr>
                <a:defRPr/>
              </a:pPr>
              <a:t>23/10/1443</a:t>
            </a:fld>
            <a:endParaRPr lang="ar-SA"/>
          </a:p>
        </p:txBody>
      </p:sp>
      <p:sp>
        <p:nvSpPr>
          <p:cNvPr id="6" name="عنصر نائب للتذييل 21">
            <a:extLst>
              <a:ext uri="{FF2B5EF4-FFF2-40B4-BE49-F238E27FC236}">
                <a16:creationId xmlns:a16="http://schemas.microsoft.com/office/drawing/2014/main" id="{DB1C122D-6C7F-0EE1-A217-0F4D75A2ADC6}"/>
              </a:ext>
            </a:extLst>
          </p:cNvPr>
          <p:cNvSpPr>
            <a:spLocks noGrp="1"/>
          </p:cNvSpPr>
          <p:nvPr>
            <p:ph type="ftr" sz="quarter" idx="11"/>
          </p:nvPr>
        </p:nvSpPr>
        <p:spPr/>
        <p:txBody>
          <a:bodyPr/>
          <a:lstStyle>
            <a:lvl1pPr>
              <a:defRPr/>
            </a:lvl1pPr>
          </a:lstStyle>
          <a:p>
            <a:pPr>
              <a:defRPr/>
            </a:pPr>
            <a:endParaRPr lang="ar-SA"/>
          </a:p>
        </p:txBody>
      </p:sp>
      <p:sp>
        <p:nvSpPr>
          <p:cNvPr id="7" name="عنصر نائب لرقم الشريحة 17">
            <a:extLst>
              <a:ext uri="{FF2B5EF4-FFF2-40B4-BE49-F238E27FC236}">
                <a16:creationId xmlns:a16="http://schemas.microsoft.com/office/drawing/2014/main" id="{E8A34C81-18BF-3AE5-7270-A66BC792FCAD}"/>
              </a:ext>
            </a:extLst>
          </p:cNvPr>
          <p:cNvSpPr>
            <a:spLocks noGrp="1"/>
          </p:cNvSpPr>
          <p:nvPr>
            <p:ph type="sldNum" sz="quarter" idx="12"/>
          </p:nvPr>
        </p:nvSpPr>
        <p:spPr/>
        <p:txBody>
          <a:bodyPr/>
          <a:lstStyle>
            <a:lvl1pPr>
              <a:defRPr/>
            </a:lvl1pPr>
          </a:lstStyle>
          <a:p>
            <a:fld id="{99A103EA-D305-4FAA-9F08-BDA4E3CB7703}" type="slidenum">
              <a:rPr lang="ar-SA" altLang="en-US"/>
              <a:pPr/>
              <a:t>‹#›</a:t>
            </a:fld>
            <a:endParaRPr lang="ar-SA" altLang="en-US"/>
          </a:p>
        </p:txBody>
      </p:sp>
    </p:spTree>
    <p:extLst>
      <p:ext uri="{BB962C8B-B14F-4D97-AF65-F5344CB8AC3E}">
        <p14:creationId xmlns:p14="http://schemas.microsoft.com/office/powerpoint/2010/main" val="7638280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8229600" cy="1143000"/>
          </a:xfrm>
        </p:spPr>
        <p:txBody>
          <a:bodyPr/>
          <a:lstStyle>
            <a:lvl1pPr>
              <a:defRPr/>
            </a:lvl1pPr>
          </a:lstStyle>
          <a:p>
            <a:r>
              <a:rPr lang="ar-SA"/>
              <a:t>انقر لتحرير نمط العنوان الرئيسي</a:t>
            </a:r>
            <a:endParaRPr lang="en-US"/>
          </a:p>
        </p:txBody>
      </p:sp>
      <p:sp>
        <p:nvSpPr>
          <p:cNvPr id="3" name="عنصر نائب للنص 2"/>
          <p:cNvSpPr>
            <a:spLocks noGrp="1"/>
          </p:cNvSpPr>
          <p:nvPr>
            <p:ph type="body" idx="1"/>
          </p:nvPr>
        </p:nvSpPr>
        <p:spPr>
          <a:xfrm>
            <a:off x="457200" y="5486400"/>
            <a:ext cx="4040188" cy="838200"/>
          </a:xfrm>
        </p:spPr>
        <p:txBody>
          <a:bodyPr/>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a:r>
              <a:rPr lang="ar-SA"/>
              <a:t>انقر لتحرير أنماط النص الرئيسي</a:t>
            </a:r>
          </a:p>
        </p:txBody>
      </p:sp>
      <p:sp>
        <p:nvSpPr>
          <p:cNvPr id="4" name="عنصر نائب للنص 3"/>
          <p:cNvSpPr>
            <a:spLocks noGrp="1"/>
          </p:cNvSpPr>
          <p:nvPr>
            <p:ph type="body" sz="half" idx="3"/>
          </p:nvPr>
        </p:nvSpPr>
        <p:spPr>
          <a:xfrm>
            <a:off x="4645025" y="5486400"/>
            <a:ext cx="4041775" cy="838200"/>
          </a:xfrm>
        </p:spPr>
        <p:txBody>
          <a:bodyPr/>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a:r>
              <a:rPr lang="ar-SA"/>
              <a:t>انقر لتحرير أنماط النص الرئيسي</a:t>
            </a:r>
          </a:p>
        </p:txBody>
      </p:sp>
      <p:sp>
        <p:nvSpPr>
          <p:cNvPr id="5" name="عنصر نائب للمحتوى 4"/>
          <p:cNvSpPr>
            <a:spLocks noGrp="1"/>
          </p:cNvSpPr>
          <p:nvPr>
            <p:ph sz="quarter" idx="2"/>
          </p:nvPr>
        </p:nvSpPr>
        <p:spPr>
          <a:xfrm>
            <a:off x="457200" y="1516912"/>
            <a:ext cx="4040188" cy="3941763"/>
          </a:xfrm>
        </p:spPr>
        <p:txBody>
          <a:bodyPr/>
          <a:lstStyle>
            <a:lvl1pPr>
              <a:defRPr sz="2400"/>
            </a:lvl1pPr>
            <a:lvl2pPr>
              <a:defRPr sz="2000"/>
            </a:lvl2pPr>
            <a:lvl3pPr>
              <a:defRPr sz="1800"/>
            </a:lvl3pPr>
            <a:lvl4pPr>
              <a:defRPr sz="1600"/>
            </a:lvl4pPr>
            <a:lvl5pPr>
              <a:defRPr sz="1600"/>
            </a:lvl5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a:p>
        </p:txBody>
      </p:sp>
      <p:sp>
        <p:nvSpPr>
          <p:cNvPr id="6" name="عنصر نائب للمحتوى 5"/>
          <p:cNvSpPr>
            <a:spLocks noGrp="1"/>
          </p:cNvSpPr>
          <p:nvPr>
            <p:ph sz="quarter" idx="4"/>
          </p:nvPr>
        </p:nvSpPr>
        <p:spPr>
          <a:xfrm>
            <a:off x="4645025" y="1516912"/>
            <a:ext cx="4041775" cy="3941763"/>
          </a:xfrm>
        </p:spPr>
        <p:txBody>
          <a:bodyPr/>
          <a:lstStyle>
            <a:lvl1pPr>
              <a:defRPr sz="2400"/>
            </a:lvl1pPr>
            <a:lvl2pPr>
              <a:defRPr sz="2000"/>
            </a:lvl2pPr>
            <a:lvl3pPr>
              <a:defRPr sz="1800"/>
            </a:lvl3pPr>
            <a:lvl4pPr>
              <a:defRPr sz="1600"/>
            </a:lvl4pPr>
            <a:lvl5pPr>
              <a:defRPr sz="1600"/>
            </a:lvl5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a:p>
        </p:txBody>
      </p:sp>
      <p:sp>
        <p:nvSpPr>
          <p:cNvPr id="7" name="عنصر نائب للتاريخ 9">
            <a:extLst>
              <a:ext uri="{FF2B5EF4-FFF2-40B4-BE49-F238E27FC236}">
                <a16:creationId xmlns:a16="http://schemas.microsoft.com/office/drawing/2014/main" id="{3C30699B-DFC1-9098-6EC9-31DDA7C5965F}"/>
              </a:ext>
            </a:extLst>
          </p:cNvPr>
          <p:cNvSpPr>
            <a:spLocks noGrp="1"/>
          </p:cNvSpPr>
          <p:nvPr>
            <p:ph type="dt" sz="half" idx="10"/>
          </p:nvPr>
        </p:nvSpPr>
        <p:spPr/>
        <p:txBody>
          <a:bodyPr/>
          <a:lstStyle>
            <a:lvl1pPr>
              <a:defRPr/>
            </a:lvl1pPr>
          </a:lstStyle>
          <a:p>
            <a:pPr>
              <a:defRPr/>
            </a:pPr>
            <a:fld id="{53CA754D-5C22-4CC2-8EC1-427FE85B8482}" type="datetimeFigureOut">
              <a:rPr lang="ar-SA"/>
              <a:pPr>
                <a:defRPr/>
              </a:pPr>
              <a:t>23/10/1443</a:t>
            </a:fld>
            <a:endParaRPr lang="ar-SA"/>
          </a:p>
        </p:txBody>
      </p:sp>
      <p:sp>
        <p:nvSpPr>
          <p:cNvPr id="8" name="عنصر نائب للتذييل 21">
            <a:extLst>
              <a:ext uri="{FF2B5EF4-FFF2-40B4-BE49-F238E27FC236}">
                <a16:creationId xmlns:a16="http://schemas.microsoft.com/office/drawing/2014/main" id="{D4DD30A1-1874-3C42-D1A3-2B6BC1B2D080}"/>
              </a:ext>
            </a:extLst>
          </p:cNvPr>
          <p:cNvSpPr>
            <a:spLocks noGrp="1"/>
          </p:cNvSpPr>
          <p:nvPr>
            <p:ph type="ftr" sz="quarter" idx="11"/>
          </p:nvPr>
        </p:nvSpPr>
        <p:spPr/>
        <p:txBody>
          <a:bodyPr/>
          <a:lstStyle>
            <a:lvl1pPr>
              <a:defRPr/>
            </a:lvl1pPr>
          </a:lstStyle>
          <a:p>
            <a:pPr>
              <a:defRPr/>
            </a:pPr>
            <a:endParaRPr lang="ar-SA"/>
          </a:p>
        </p:txBody>
      </p:sp>
      <p:sp>
        <p:nvSpPr>
          <p:cNvPr id="9" name="عنصر نائب لرقم الشريحة 17">
            <a:extLst>
              <a:ext uri="{FF2B5EF4-FFF2-40B4-BE49-F238E27FC236}">
                <a16:creationId xmlns:a16="http://schemas.microsoft.com/office/drawing/2014/main" id="{3834C83C-9A95-34EE-87DE-5ADEC1F5ED3D}"/>
              </a:ext>
            </a:extLst>
          </p:cNvPr>
          <p:cNvSpPr>
            <a:spLocks noGrp="1"/>
          </p:cNvSpPr>
          <p:nvPr>
            <p:ph type="sldNum" sz="quarter" idx="12"/>
          </p:nvPr>
        </p:nvSpPr>
        <p:spPr/>
        <p:txBody>
          <a:bodyPr/>
          <a:lstStyle>
            <a:lvl1pPr>
              <a:defRPr/>
            </a:lvl1pPr>
          </a:lstStyle>
          <a:p>
            <a:fld id="{2CDF9D61-D849-4A22-94BF-B4CC442397F4}" type="slidenum">
              <a:rPr lang="ar-SA" altLang="en-US"/>
              <a:pPr/>
              <a:t>‹#›</a:t>
            </a:fld>
            <a:endParaRPr lang="ar-SA" altLang="en-US"/>
          </a:p>
        </p:txBody>
      </p:sp>
    </p:spTree>
    <p:extLst>
      <p:ext uri="{BB962C8B-B14F-4D97-AF65-F5344CB8AC3E}">
        <p14:creationId xmlns:p14="http://schemas.microsoft.com/office/powerpoint/2010/main" val="17738800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320"/>
            <a:ext cx="7470648" cy="1143000"/>
          </a:xfrm>
        </p:spPr>
        <p:txBody>
          <a:bodyPr/>
          <a:lstStyle>
            <a:lvl1pPr algn="l">
              <a:defRPr sz="4600"/>
            </a:lvl1pPr>
          </a:lstStyle>
          <a:p>
            <a:r>
              <a:rPr lang="ar-SA"/>
              <a:t>انقر لتحرير نمط العنوان الرئيسي</a:t>
            </a:r>
            <a:endParaRPr lang="en-US"/>
          </a:p>
        </p:txBody>
      </p:sp>
      <p:sp>
        <p:nvSpPr>
          <p:cNvPr id="3" name="عنصر نائب للتاريخ 9">
            <a:extLst>
              <a:ext uri="{FF2B5EF4-FFF2-40B4-BE49-F238E27FC236}">
                <a16:creationId xmlns:a16="http://schemas.microsoft.com/office/drawing/2014/main" id="{C92929C4-4BEB-F66A-784D-47D89B796561}"/>
              </a:ext>
            </a:extLst>
          </p:cNvPr>
          <p:cNvSpPr>
            <a:spLocks noGrp="1"/>
          </p:cNvSpPr>
          <p:nvPr>
            <p:ph type="dt" sz="half" idx="10"/>
          </p:nvPr>
        </p:nvSpPr>
        <p:spPr/>
        <p:txBody>
          <a:bodyPr/>
          <a:lstStyle>
            <a:lvl1pPr>
              <a:defRPr/>
            </a:lvl1pPr>
          </a:lstStyle>
          <a:p>
            <a:pPr>
              <a:defRPr/>
            </a:pPr>
            <a:fld id="{EDD0DC1A-5326-4610-9975-F74309870371}" type="datetimeFigureOut">
              <a:rPr lang="ar-SA"/>
              <a:pPr>
                <a:defRPr/>
              </a:pPr>
              <a:t>23/10/1443</a:t>
            </a:fld>
            <a:endParaRPr lang="ar-SA"/>
          </a:p>
        </p:txBody>
      </p:sp>
      <p:sp>
        <p:nvSpPr>
          <p:cNvPr id="4" name="عنصر نائب للتذييل 21">
            <a:extLst>
              <a:ext uri="{FF2B5EF4-FFF2-40B4-BE49-F238E27FC236}">
                <a16:creationId xmlns:a16="http://schemas.microsoft.com/office/drawing/2014/main" id="{771F33C5-5857-75F3-B242-A10769B35F5E}"/>
              </a:ext>
            </a:extLst>
          </p:cNvPr>
          <p:cNvSpPr>
            <a:spLocks noGrp="1"/>
          </p:cNvSpPr>
          <p:nvPr>
            <p:ph type="ftr" sz="quarter" idx="11"/>
          </p:nvPr>
        </p:nvSpPr>
        <p:spPr/>
        <p:txBody>
          <a:bodyPr/>
          <a:lstStyle>
            <a:lvl1pPr>
              <a:defRPr/>
            </a:lvl1pPr>
          </a:lstStyle>
          <a:p>
            <a:pPr>
              <a:defRPr/>
            </a:pPr>
            <a:endParaRPr lang="ar-SA"/>
          </a:p>
        </p:txBody>
      </p:sp>
      <p:sp>
        <p:nvSpPr>
          <p:cNvPr id="5" name="عنصر نائب لرقم الشريحة 17">
            <a:extLst>
              <a:ext uri="{FF2B5EF4-FFF2-40B4-BE49-F238E27FC236}">
                <a16:creationId xmlns:a16="http://schemas.microsoft.com/office/drawing/2014/main" id="{CFCC4539-A565-48E2-6DC1-B50B242D5CEF}"/>
              </a:ext>
            </a:extLst>
          </p:cNvPr>
          <p:cNvSpPr>
            <a:spLocks noGrp="1"/>
          </p:cNvSpPr>
          <p:nvPr>
            <p:ph type="sldNum" sz="quarter" idx="12"/>
          </p:nvPr>
        </p:nvSpPr>
        <p:spPr/>
        <p:txBody>
          <a:bodyPr/>
          <a:lstStyle>
            <a:lvl1pPr>
              <a:defRPr/>
            </a:lvl1pPr>
          </a:lstStyle>
          <a:p>
            <a:fld id="{5B23D1FE-59DF-4632-ACD6-9A48310FF1B6}" type="slidenum">
              <a:rPr lang="ar-SA" altLang="en-US"/>
              <a:pPr/>
              <a:t>‹#›</a:t>
            </a:fld>
            <a:endParaRPr lang="ar-SA" altLang="en-US"/>
          </a:p>
        </p:txBody>
      </p:sp>
    </p:spTree>
    <p:extLst>
      <p:ext uri="{BB962C8B-B14F-4D97-AF65-F5344CB8AC3E}">
        <p14:creationId xmlns:p14="http://schemas.microsoft.com/office/powerpoint/2010/main" val="10263328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فارغ">
    <p:spTree>
      <p:nvGrpSpPr>
        <p:cNvPr id="1" name=""/>
        <p:cNvGrpSpPr/>
        <p:nvPr/>
      </p:nvGrpSpPr>
      <p:grpSpPr>
        <a:xfrm>
          <a:off x="0" y="0"/>
          <a:ext cx="0" cy="0"/>
          <a:chOff x="0" y="0"/>
          <a:chExt cx="0" cy="0"/>
        </a:xfrm>
      </p:grpSpPr>
      <p:sp>
        <p:nvSpPr>
          <p:cNvPr id="2" name="عنصر نائب للتاريخ 9">
            <a:extLst>
              <a:ext uri="{FF2B5EF4-FFF2-40B4-BE49-F238E27FC236}">
                <a16:creationId xmlns:a16="http://schemas.microsoft.com/office/drawing/2014/main" id="{91BB6354-EB08-B8A3-B492-B7DC6DCA1DFB}"/>
              </a:ext>
            </a:extLst>
          </p:cNvPr>
          <p:cNvSpPr>
            <a:spLocks noGrp="1"/>
          </p:cNvSpPr>
          <p:nvPr>
            <p:ph type="dt" sz="half" idx="10"/>
          </p:nvPr>
        </p:nvSpPr>
        <p:spPr/>
        <p:txBody>
          <a:bodyPr/>
          <a:lstStyle>
            <a:lvl1pPr>
              <a:defRPr/>
            </a:lvl1pPr>
          </a:lstStyle>
          <a:p>
            <a:pPr>
              <a:defRPr/>
            </a:pPr>
            <a:fld id="{BA78EDEB-8BAD-4351-95D8-EA4C2D35470C}" type="datetimeFigureOut">
              <a:rPr lang="ar-SA"/>
              <a:pPr>
                <a:defRPr/>
              </a:pPr>
              <a:t>23/10/1443</a:t>
            </a:fld>
            <a:endParaRPr lang="ar-SA"/>
          </a:p>
        </p:txBody>
      </p:sp>
      <p:sp>
        <p:nvSpPr>
          <p:cNvPr id="3" name="عنصر نائب للتذييل 21">
            <a:extLst>
              <a:ext uri="{FF2B5EF4-FFF2-40B4-BE49-F238E27FC236}">
                <a16:creationId xmlns:a16="http://schemas.microsoft.com/office/drawing/2014/main" id="{EC524CDE-F4C9-0B0B-A9A8-91CECFC56E6A}"/>
              </a:ext>
            </a:extLst>
          </p:cNvPr>
          <p:cNvSpPr>
            <a:spLocks noGrp="1"/>
          </p:cNvSpPr>
          <p:nvPr>
            <p:ph type="ftr" sz="quarter" idx="11"/>
          </p:nvPr>
        </p:nvSpPr>
        <p:spPr/>
        <p:txBody>
          <a:bodyPr/>
          <a:lstStyle>
            <a:lvl1pPr>
              <a:defRPr/>
            </a:lvl1pPr>
          </a:lstStyle>
          <a:p>
            <a:pPr>
              <a:defRPr/>
            </a:pPr>
            <a:endParaRPr lang="ar-SA"/>
          </a:p>
        </p:txBody>
      </p:sp>
      <p:sp>
        <p:nvSpPr>
          <p:cNvPr id="4" name="عنصر نائب لرقم الشريحة 17">
            <a:extLst>
              <a:ext uri="{FF2B5EF4-FFF2-40B4-BE49-F238E27FC236}">
                <a16:creationId xmlns:a16="http://schemas.microsoft.com/office/drawing/2014/main" id="{AB809D30-2702-4397-727F-F427F0ECE48E}"/>
              </a:ext>
            </a:extLst>
          </p:cNvPr>
          <p:cNvSpPr>
            <a:spLocks noGrp="1"/>
          </p:cNvSpPr>
          <p:nvPr>
            <p:ph type="sldNum" sz="quarter" idx="12"/>
          </p:nvPr>
        </p:nvSpPr>
        <p:spPr/>
        <p:txBody>
          <a:bodyPr/>
          <a:lstStyle>
            <a:lvl1pPr>
              <a:defRPr/>
            </a:lvl1pPr>
          </a:lstStyle>
          <a:p>
            <a:fld id="{1963D3B4-2878-4B3D-9E55-361EE717BB19}" type="slidenum">
              <a:rPr lang="ar-SA" altLang="en-US"/>
              <a:pPr/>
              <a:t>‹#›</a:t>
            </a:fld>
            <a:endParaRPr lang="ar-SA" altLang="en-US"/>
          </a:p>
        </p:txBody>
      </p:sp>
    </p:spTree>
    <p:extLst>
      <p:ext uri="{BB962C8B-B14F-4D97-AF65-F5344CB8AC3E}">
        <p14:creationId xmlns:p14="http://schemas.microsoft.com/office/powerpoint/2010/main" val="38171685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1185528"/>
            <a:ext cx="3200400" cy="730250"/>
          </a:xfrm>
        </p:spPr>
        <p:txBody>
          <a:bodyPr tIns="0" bIns="0" anchor="t"/>
          <a:lstStyle>
            <a:lvl1pPr algn="l">
              <a:buNone/>
              <a:defRPr sz="1800" b="1">
                <a:solidFill>
                  <a:schemeClr val="accent1"/>
                </a:solidFill>
              </a:defRPr>
            </a:lvl1pPr>
          </a:lstStyle>
          <a:p>
            <a:r>
              <a:rPr lang="ar-SA"/>
              <a:t>انقر لتحرير نمط العنوان الرئيسي</a:t>
            </a:r>
            <a:endParaRPr lang="en-US"/>
          </a:p>
        </p:txBody>
      </p:sp>
      <p:sp>
        <p:nvSpPr>
          <p:cNvPr id="3" name="عنصر نائب للنص 2"/>
          <p:cNvSpPr>
            <a:spLocks noGrp="1"/>
          </p:cNvSpPr>
          <p:nvPr>
            <p:ph type="body" idx="2"/>
          </p:nvPr>
        </p:nvSpPr>
        <p:spPr>
          <a:xfrm>
            <a:off x="457200" y="214424"/>
            <a:ext cx="2743200" cy="914400"/>
          </a:xfrm>
        </p:spPr>
        <p:txBody>
          <a:bodyPr lIns="45720" tIns="0" rIns="45720" bIns="0" anchor="b"/>
          <a:lstStyle>
            <a:lvl1pPr marL="0" indent="0" algn="l">
              <a:buNone/>
              <a:defRPr sz="1400"/>
            </a:lvl1pPr>
            <a:lvl2pPr>
              <a:buNone/>
              <a:defRPr sz="1200"/>
            </a:lvl2pPr>
            <a:lvl3pPr>
              <a:buNone/>
              <a:defRPr sz="1000"/>
            </a:lvl3pPr>
            <a:lvl4pPr>
              <a:buNone/>
              <a:defRPr sz="900"/>
            </a:lvl4pPr>
            <a:lvl5pPr>
              <a:buNone/>
              <a:defRPr sz="900"/>
            </a:lvl5pPr>
          </a:lstStyle>
          <a:p>
            <a:pPr lvl="0"/>
            <a:r>
              <a:rPr lang="ar-SA"/>
              <a:t>انقر لتحرير أنماط النص الرئيسي</a:t>
            </a:r>
          </a:p>
        </p:txBody>
      </p:sp>
      <p:sp>
        <p:nvSpPr>
          <p:cNvPr id="4" name="عنصر نائب للمحتوى 3"/>
          <p:cNvSpPr>
            <a:spLocks noGrp="1"/>
          </p:cNvSpPr>
          <p:nvPr>
            <p:ph sz="half" idx="1"/>
          </p:nvPr>
        </p:nvSpPr>
        <p:spPr>
          <a:xfrm>
            <a:off x="457200" y="1981200"/>
            <a:ext cx="7086600" cy="3810000"/>
          </a:xfrm>
        </p:spPr>
        <p:txBody>
          <a:bodyPr/>
          <a:lstStyle>
            <a:lvl1pPr>
              <a:defRPr sz="2800"/>
            </a:lvl1pPr>
            <a:lvl2pPr>
              <a:defRPr sz="2400"/>
            </a:lvl2pPr>
            <a:lvl3pPr>
              <a:defRPr sz="2200"/>
            </a:lvl3pPr>
            <a:lvl4pPr>
              <a:defRPr sz="2000"/>
            </a:lvl4pPr>
            <a:lvl5pPr>
              <a:defRPr sz="2000"/>
            </a:lvl5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a:p>
        </p:txBody>
      </p:sp>
      <p:sp>
        <p:nvSpPr>
          <p:cNvPr id="5" name="عنصر نائب للتاريخ 4">
            <a:extLst>
              <a:ext uri="{FF2B5EF4-FFF2-40B4-BE49-F238E27FC236}">
                <a16:creationId xmlns:a16="http://schemas.microsoft.com/office/drawing/2014/main" id="{1FB9B482-1B19-F254-22DB-8EF5F7BC3F0D}"/>
              </a:ext>
            </a:extLst>
          </p:cNvPr>
          <p:cNvSpPr>
            <a:spLocks noGrp="1"/>
          </p:cNvSpPr>
          <p:nvPr>
            <p:ph type="dt" sz="half" idx="10"/>
          </p:nvPr>
        </p:nvSpPr>
        <p:spPr/>
        <p:txBody>
          <a:bodyPr/>
          <a:lstStyle>
            <a:lvl1pPr>
              <a:defRPr/>
            </a:lvl1pPr>
          </a:lstStyle>
          <a:p>
            <a:pPr>
              <a:defRPr/>
            </a:pPr>
            <a:fld id="{01233292-6C8F-4600-8F45-6E1A3AAA4730}" type="datetimeFigureOut">
              <a:rPr lang="ar-SA"/>
              <a:pPr>
                <a:defRPr/>
              </a:pPr>
              <a:t>23/10/1443</a:t>
            </a:fld>
            <a:endParaRPr lang="ar-SA"/>
          </a:p>
        </p:txBody>
      </p:sp>
      <p:sp>
        <p:nvSpPr>
          <p:cNvPr id="6" name="عنصر نائب للتذييل 5">
            <a:extLst>
              <a:ext uri="{FF2B5EF4-FFF2-40B4-BE49-F238E27FC236}">
                <a16:creationId xmlns:a16="http://schemas.microsoft.com/office/drawing/2014/main" id="{238722D3-DAF7-824A-F531-1545D3E35003}"/>
              </a:ext>
            </a:extLst>
          </p:cNvPr>
          <p:cNvSpPr>
            <a:spLocks noGrp="1"/>
          </p:cNvSpPr>
          <p:nvPr>
            <p:ph type="ftr" sz="quarter" idx="11"/>
          </p:nvPr>
        </p:nvSpPr>
        <p:spPr/>
        <p:txBody>
          <a:bodyPr/>
          <a:lstStyle>
            <a:lvl1pPr>
              <a:defRPr/>
            </a:lvl1pPr>
          </a:lstStyle>
          <a:p>
            <a:pPr>
              <a:defRPr/>
            </a:pPr>
            <a:endParaRPr lang="ar-SA"/>
          </a:p>
        </p:txBody>
      </p:sp>
      <p:sp>
        <p:nvSpPr>
          <p:cNvPr id="7" name="عنصر نائب لرقم الشريحة 6">
            <a:extLst>
              <a:ext uri="{FF2B5EF4-FFF2-40B4-BE49-F238E27FC236}">
                <a16:creationId xmlns:a16="http://schemas.microsoft.com/office/drawing/2014/main" id="{FBC1758B-5B22-3CD4-4D0A-ED4A6B586221}"/>
              </a:ext>
            </a:extLst>
          </p:cNvPr>
          <p:cNvSpPr>
            <a:spLocks noGrp="1"/>
          </p:cNvSpPr>
          <p:nvPr>
            <p:ph type="sldNum" sz="quarter" idx="12"/>
          </p:nvPr>
        </p:nvSpPr>
        <p:spPr>
          <a:xfrm>
            <a:off x="8156575" y="6421438"/>
            <a:ext cx="762000" cy="365125"/>
          </a:xfrm>
        </p:spPr>
        <p:txBody>
          <a:bodyPr/>
          <a:lstStyle>
            <a:lvl1pPr>
              <a:defRPr/>
            </a:lvl1pPr>
          </a:lstStyle>
          <a:p>
            <a:fld id="{30299755-6985-4BAC-8F25-F01731EF641E}" type="slidenum">
              <a:rPr lang="ar-SA" altLang="en-US"/>
              <a:pPr/>
              <a:t>‹#›</a:t>
            </a:fld>
            <a:endParaRPr lang="ar-SA" altLang="en-US"/>
          </a:p>
        </p:txBody>
      </p:sp>
    </p:spTree>
    <p:extLst>
      <p:ext uri="{BB962C8B-B14F-4D97-AF65-F5344CB8AC3E}">
        <p14:creationId xmlns:p14="http://schemas.microsoft.com/office/powerpoint/2010/main" val="13876653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5556732" y="1705709"/>
            <a:ext cx="3053868" cy="1253808"/>
          </a:xfrm>
        </p:spPr>
        <p:txBody>
          <a:bodyPr anchor="b"/>
          <a:lstStyle>
            <a:lvl1pPr algn="l">
              <a:buNone/>
              <a:defRPr sz="2200" b="1">
                <a:solidFill>
                  <a:schemeClr val="accent1"/>
                </a:solidFill>
              </a:defRPr>
            </a:lvl1pPr>
          </a:lstStyle>
          <a:p>
            <a:r>
              <a:rPr lang="ar-SA"/>
              <a:t>انقر لتحرير نمط العنوان الرئيسي</a:t>
            </a:r>
            <a:endParaRPr lang="en-US"/>
          </a:p>
        </p:txBody>
      </p:sp>
      <p:sp>
        <p:nvSpPr>
          <p:cNvPr id="3" name="عنصر نائب للصورة 2"/>
          <p:cNvSpPr>
            <a:spLocks noGrp="1"/>
          </p:cNvSpPr>
          <p:nvPr>
            <p:ph type="pic" idx="1"/>
          </p:nvPr>
        </p:nvSpPr>
        <p:spPr>
          <a:xfrm>
            <a:off x="1065628" y="1019907"/>
            <a:ext cx="4114800" cy="4114800"/>
          </a:xfrm>
          <a:prstGeom prst="ellipse">
            <a:avLst/>
          </a:prstGeom>
          <a:solidFill>
            <a:schemeClr val="bg2">
              <a:shade val="50000"/>
            </a:schemeClr>
          </a:solidFill>
          <a:ln w="50800" cap="flat">
            <a:solidFill>
              <a:schemeClr val="bg2"/>
            </a:solidFill>
            <a:miter lim="800000"/>
          </a:ln>
          <a:effectLst>
            <a:outerShdw blurRad="152000" dist="345000" dir="5400000" sx="-80000" sy="-18000" rotWithShape="0">
              <a:srgbClr val="000000">
                <a:alpha val="25000"/>
              </a:srgbClr>
            </a:outerShdw>
          </a:effectLst>
          <a:scene3d>
            <a:camera prst="orthographicFront"/>
            <a:lightRig rig="contrasting" dir="t">
              <a:rot lat="0" lon="0" rev="2400000"/>
            </a:lightRig>
          </a:scene3d>
          <a:sp3d contourW="7620">
            <a:bevelT w="63500" h="63500"/>
            <a:contourClr>
              <a:schemeClr val="bg2">
                <a:shade val="50000"/>
              </a:schemeClr>
            </a:contourClr>
          </a:sp3d>
        </p:spPr>
        <p:txBody>
          <a:bodyPr>
            <a:normAutofit/>
          </a:bodyPr>
          <a:lstStyle>
            <a:lvl1pPr marL="0" indent="0">
              <a:buNone/>
              <a:defRPr sz="3200"/>
            </a:lvl1pPr>
          </a:lstStyle>
          <a:p>
            <a:pPr lvl="0"/>
            <a:r>
              <a:rPr lang="ar-SA" noProof="0"/>
              <a:t>انقر فوق الرمز لإضافة صورة</a:t>
            </a:r>
            <a:endParaRPr lang="en-US" noProof="0" dirty="0"/>
          </a:p>
        </p:txBody>
      </p:sp>
      <p:sp>
        <p:nvSpPr>
          <p:cNvPr id="4" name="عنصر نائب للنص 3"/>
          <p:cNvSpPr>
            <a:spLocks noGrp="1"/>
          </p:cNvSpPr>
          <p:nvPr>
            <p:ph type="body" sz="half" idx="2"/>
          </p:nvPr>
        </p:nvSpPr>
        <p:spPr>
          <a:xfrm>
            <a:off x="5556734" y="2998765"/>
            <a:ext cx="3053866" cy="2663482"/>
          </a:xfrm>
        </p:spPr>
        <p:txBody>
          <a:bodyPr lIns="45720" rIns="45720"/>
          <a:lstStyle>
            <a:lvl1pPr marL="0" indent="0">
              <a:buFontTx/>
              <a:buNone/>
              <a:defRPr sz="1200"/>
            </a:lvl1pPr>
            <a:lvl2pPr>
              <a:buFontTx/>
              <a:buNone/>
              <a:defRPr sz="1200"/>
            </a:lvl2pPr>
            <a:lvl3pPr>
              <a:buFontTx/>
              <a:buNone/>
              <a:defRPr sz="1000"/>
            </a:lvl3pPr>
            <a:lvl4pPr>
              <a:buFontTx/>
              <a:buNone/>
              <a:defRPr sz="900"/>
            </a:lvl4pPr>
            <a:lvl5pPr>
              <a:buFontTx/>
              <a:buNone/>
              <a:defRPr sz="900"/>
            </a:lvl5pPr>
          </a:lstStyle>
          <a:p>
            <a:pPr lvl="0"/>
            <a:r>
              <a:rPr lang="ar-SA"/>
              <a:t>انقر لتحرير أنماط النص الرئيسي</a:t>
            </a:r>
          </a:p>
        </p:txBody>
      </p:sp>
      <p:sp>
        <p:nvSpPr>
          <p:cNvPr id="5" name="عنصر نائب للتاريخ 9">
            <a:extLst>
              <a:ext uri="{FF2B5EF4-FFF2-40B4-BE49-F238E27FC236}">
                <a16:creationId xmlns:a16="http://schemas.microsoft.com/office/drawing/2014/main" id="{DB85B3A6-7018-364F-152E-EADA1373A2B1}"/>
              </a:ext>
            </a:extLst>
          </p:cNvPr>
          <p:cNvSpPr>
            <a:spLocks noGrp="1"/>
          </p:cNvSpPr>
          <p:nvPr>
            <p:ph type="dt" sz="half" idx="10"/>
          </p:nvPr>
        </p:nvSpPr>
        <p:spPr/>
        <p:txBody>
          <a:bodyPr/>
          <a:lstStyle>
            <a:lvl1pPr>
              <a:defRPr/>
            </a:lvl1pPr>
          </a:lstStyle>
          <a:p>
            <a:pPr>
              <a:defRPr/>
            </a:pPr>
            <a:fld id="{C38AF45B-05B4-471B-911F-3BAEBDC38952}" type="datetimeFigureOut">
              <a:rPr lang="ar-SA"/>
              <a:pPr>
                <a:defRPr/>
              </a:pPr>
              <a:t>23/10/1443</a:t>
            </a:fld>
            <a:endParaRPr lang="ar-SA"/>
          </a:p>
        </p:txBody>
      </p:sp>
      <p:sp>
        <p:nvSpPr>
          <p:cNvPr id="6" name="عنصر نائب للتذييل 21">
            <a:extLst>
              <a:ext uri="{FF2B5EF4-FFF2-40B4-BE49-F238E27FC236}">
                <a16:creationId xmlns:a16="http://schemas.microsoft.com/office/drawing/2014/main" id="{6A9996B2-A4EB-1B24-B464-99AF3A697028}"/>
              </a:ext>
            </a:extLst>
          </p:cNvPr>
          <p:cNvSpPr>
            <a:spLocks noGrp="1"/>
          </p:cNvSpPr>
          <p:nvPr>
            <p:ph type="ftr" sz="quarter" idx="11"/>
          </p:nvPr>
        </p:nvSpPr>
        <p:spPr/>
        <p:txBody>
          <a:bodyPr/>
          <a:lstStyle>
            <a:lvl1pPr>
              <a:defRPr/>
            </a:lvl1pPr>
          </a:lstStyle>
          <a:p>
            <a:pPr>
              <a:defRPr/>
            </a:pPr>
            <a:endParaRPr lang="ar-SA"/>
          </a:p>
        </p:txBody>
      </p:sp>
      <p:sp>
        <p:nvSpPr>
          <p:cNvPr id="7" name="عنصر نائب لرقم الشريحة 17">
            <a:extLst>
              <a:ext uri="{FF2B5EF4-FFF2-40B4-BE49-F238E27FC236}">
                <a16:creationId xmlns:a16="http://schemas.microsoft.com/office/drawing/2014/main" id="{593948E1-0C4C-6AC2-E06F-71340E9F18C1}"/>
              </a:ext>
            </a:extLst>
          </p:cNvPr>
          <p:cNvSpPr>
            <a:spLocks noGrp="1"/>
          </p:cNvSpPr>
          <p:nvPr>
            <p:ph type="sldNum" sz="quarter" idx="12"/>
          </p:nvPr>
        </p:nvSpPr>
        <p:spPr/>
        <p:txBody>
          <a:bodyPr/>
          <a:lstStyle>
            <a:lvl1pPr>
              <a:defRPr/>
            </a:lvl1pPr>
          </a:lstStyle>
          <a:p>
            <a:fld id="{7FE1E069-1A31-44BC-8B37-3F2C96890D14}" type="slidenum">
              <a:rPr lang="ar-SA" altLang="en-US"/>
              <a:pPr/>
              <a:t>‹#›</a:t>
            </a:fld>
            <a:endParaRPr lang="ar-SA" altLang="en-US"/>
          </a:p>
        </p:txBody>
      </p:sp>
    </p:spTree>
    <p:extLst>
      <p:ext uri="{BB962C8B-B14F-4D97-AF65-F5344CB8AC3E}">
        <p14:creationId xmlns:p14="http://schemas.microsoft.com/office/powerpoint/2010/main" val="21728335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13" Type="http://schemas.openxmlformats.org/officeDocument/2006/relationships/image" Target="../media/image1.jpeg"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theme" Target="../theme/theme1.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2" name="شكل حر 11">
            <a:extLst>
              <a:ext uri="{FF2B5EF4-FFF2-40B4-BE49-F238E27FC236}">
                <a16:creationId xmlns:a16="http://schemas.microsoft.com/office/drawing/2014/main" id="{4E48B540-5DAD-B6AA-252F-92D8EADBC8B1}"/>
              </a:ext>
            </a:extLst>
          </p:cNvPr>
          <p:cNvSpPr>
            <a:spLocks/>
          </p:cNvSpPr>
          <p:nvPr/>
        </p:nvSpPr>
        <p:spPr bwMode="auto">
          <a:xfrm>
            <a:off x="0" y="4751388"/>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a:lstStyle/>
          <a:p>
            <a:pPr algn="r" rtl="1" eaLnBrk="1" fontAlgn="auto" hangingPunct="1">
              <a:spcBef>
                <a:spcPts val="0"/>
              </a:spcBef>
              <a:spcAft>
                <a:spcPts val="0"/>
              </a:spcAft>
              <a:defRPr/>
            </a:pPr>
            <a:endParaRPr lang="en-US">
              <a:latin typeface="+mn-lt"/>
              <a:cs typeface="+mn-cs"/>
            </a:endParaRPr>
          </a:p>
        </p:txBody>
      </p:sp>
      <p:sp>
        <p:nvSpPr>
          <p:cNvPr id="16" name="شكل حر 15">
            <a:extLst>
              <a:ext uri="{FF2B5EF4-FFF2-40B4-BE49-F238E27FC236}">
                <a16:creationId xmlns:a16="http://schemas.microsoft.com/office/drawing/2014/main" id="{20FA665C-01DB-4E68-2EAE-628720DAA56E}"/>
              </a:ext>
            </a:extLst>
          </p:cNvPr>
          <p:cNvSpPr>
            <a:spLocks/>
          </p:cNvSpPr>
          <p:nvPr/>
        </p:nvSpPr>
        <p:spPr bwMode="auto">
          <a:xfrm>
            <a:off x="7315200" y="0"/>
            <a:ext cx="1828800"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2082" y="1734"/>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a:lstStyle/>
          <a:p>
            <a:pPr algn="r" rtl="1" eaLnBrk="1" fontAlgn="auto" hangingPunct="1">
              <a:spcBef>
                <a:spcPts val="0"/>
              </a:spcBef>
              <a:spcAft>
                <a:spcPts val="0"/>
              </a:spcAft>
              <a:defRPr/>
            </a:pPr>
            <a:endParaRPr lang="en-US">
              <a:latin typeface="+mn-lt"/>
              <a:cs typeface="+mn-cs"/>
            </a:endParaRPr>
          </a:p>
        </p:txBody>
      </p:sp>
      <p:sp>
        <p:nvSpPr>
          <p:cNvPr id="1028" name="عنصر نائب للعنوان 8">
            <a:extLst>
              <a:ext uri="{FF2B5EF4-FFF2-40B4-BE49-F238E27FC236}">
                <a16:creationId xmlns:a16="http://schemas.microsoft.com/office/drawing/2014/main" id="{DF1E7BDA-C727-434A-454A-BBBFE513D6B9}"/>
              </a:ext>
            </a:extLst>
          </p:cNvPr>
          <p:cNvSpPr>
            <a:spLocks noGrp="1"/>
          </p:cNvSpPr>
          <p:nvPr>
            <p:ph type="title"/>
          </p:nvPr>
        </p:nvSpPr>
        <p:spPr bwMode="auto">
          <a:xfrm>
            <a:off x="457200" y="274638"/>
            <a:ext cx="7467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5720" tIns="45720" rIns="45720" bIns="45720" numCol="1" anchor="ctr" anchorCtr="0" compatLnSpc="1">
            <a:prstTxWarp prst="textNoShape">
              <a:avLst/>
            </a:prstTxWarp>
          </a:bodyPr>
          <a:lstStyle/>
          <a:p>
            <a:pPr lvl="0"/>
            <a:r>
              <a:rPr lang="ar-SA" altLang="en-US"/>
              <a:t>انقر لتحرير نمط العنوان الرئيسي</a:t>
            </a:r>
          </a:p>
        </p:txBody>
      </p:sp>
      <p:sp>
        <p:nvSpPr>
          <p:cNvPr id="1029" name="عنصر نائب للنص 29">
            <a:extLst>
              <a:ext uri="{FF2B5EF4-FFF2-40B4-BE49-F238E27FC236}">
                <a16:creationId xmlns:a16="http://schemas.microsoft.com/office/drawing/2014/main" id="{1BD51EB0-D235-0B3A-28C0-A1534C3409E4}"/>
              </a:ext>
            </a:extLst>
          </p:cNvPr>
          <p:cNvSpPr>
            <a:spLocks noGrp="1"/>
          </p:cNvSpPr>
          <p:nvPr>
            <p:ph type="body" idx="1"/>
          </p:nvPr>
        </p:nvSpPr>
        <p:spPr bwMode="auto">
          <a:xfrm>
            <a:off x="457200" y="1600200"/>
            <a:ext cx="7467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ar-SA" altLang="en-US"/>
              <a:t>انقر لتحرير أنماط النص الرئيسي</a:t>
            </a:r>
          </a:p>
          <a:p>
            <a:pPr lvl="1"/>
            <a:r>
              <a:rPr lang="ar-SA" altLang="en-US"/>
              <a:t>المستوى الثاني</a:t>
            </a:r>
          </a:p>
          <a:p>
            <a:pPr lvl="2"/>
            <a:r>
              <a:rPr lang="ar-SA" altLang="en-US"/>
              <a:t>المستوى الثالث</a:t>
            </a:r>
          </a:p>
          <a:p>
            <a:pPr lvl="3"/>
            <a:r>
              <a:rPr lang="ar-SA" altLang="en-US"/>
              <a:t>المستوى الرابع</a:t>
            </a:r>
          </a:p>
          <a:p>
            <a:pPr lvl="4"/>
            <a:r>
              <a:rPr lang="ar-SA" altLang="en-US"/>
              <a:t>المستوى الخامس</a:t>
            </a:r>
          </a:p>
        </p:txBody>
      </p:sp>
      <p:sp>
        <p:nvSpPr>
          <p:cNvPr id="10" name="عنصر نائب للتاريخ 9">
            <a:extLst>
              <a:ext uri="{FF2B5EF4-FFF2-40B4-BE49-F238E27FC236}">
                <a16:creationId xmlns:a16="http://schemas.microsoft.com/office/drawing/2014/main" id="{38F1F826-6E4E-D446-A98D-DF65458F8026}"/>
              </a:ext>
            </a:extLst>
          </p:cNvPr>
          <p:cNvSpPr>
            <a:spLocks noGrp="1"/>
          </p:cNvSpPr>
          <p:nvPr>
            <p:ph type="dt" sz="half" idx="2"/>
          </p:nvPr>
        </p:nvSpPr>
        <p:spPr>
          <a:xfrm>
            <a:off x="457200" y="6421438"/>
            <a:ext cx="2133600" cy="365125"/>
          </a:xfrm>
          <a:prstGeom prst="rect">
            <a:avLst/>
          </a:prstGeom>
        </p:spPr>
        <p:txBody>
          <a:bodyPr vert="horz" bIns="0" anchor="b"/>
          <a:lstStyle>
            <a:lvl1pPr algn="l" rtl="1" eaLnBrk="1" fontAlgn="auto" latinLnBrk="0" hangingPunct="1">
              <a:spcBef>
                <a:spcPts val="0"/>
              </a:spcBef>
              <a:spcAft>
                <a:spcPts val="0"/>
              </a:spcAft>
              <a:defRPr kumimoji="0" sz="1000">
                <a:solidFill>
                  <a:schemeClr val="tx2">
                    <a:shade val="50000"/>
                  </a:schemeClr>
                </a:solidFill>
                <a:latin typeface="+mn-lt"/>
                <a:cs typeface="+mn-cs"/>
              </a:defRPr>
            </a:lvl1pPr>
          </a:lstStyle>
          <a:p>
            <a:pPr>
              <a:defRPr/>
            </a:pPr>
            <a:fld id="{7D65D83B-9C2C-4F9E-BA92-ECAC778AA511}" type="datetimeFigureOut">
              <a:rPr lang="ar-SA"/>
              <a:pPr>
                <a:defRPr/>
              </a:pPr>
              <a:t>23/10/1443</a:t>
            </a:fld>
            <a:endParaRPr lang="ar-SA"/>
          </a:p>
        </p:txBody>
      </p:sp>
      <p:sp>
        <p:nvSpPr>
          <p:cNvPr id="22" name="عنصر نائب للتذييل 21">
            <a:extLst>
              <a:ext uri="{FF2B5EF4-FFF2-40B4-BE49-F238E27FC236}">
                <a16:creationId xmlns:a16="http://schemas.microsoft.com/office/drawing/2014/main" id="{37F98596-C477-3994-26E0-837026EBE081}"/>
              </a:ext>
            </a:extLst>
          </p:cNvPr>
          <p:cNvSpPr>
            <a:spLocks noGrp="1"/>
          </p:cNvSpPr>
          <p:nvPr>
            <p:ph type="ftr" sz="quarter" idx="3"/>
          </p:nvPr>
        </p:nvSpPr>
        <p:spPr>
          <a:xfrm>
            <a:off x="3124200" y="6421438"/>
            <a:ext cx="2895600" cy="365125"/>
          </a:xfrm>
          <a:prstGeom prst="rect">
            <a:avLst/>
          </a:prstGeom>
        </p:spPr>
        <p:txBody>
          <a:bodyPr vert="horz" lIns="0" rIns="0" bIns="0" anchor="b"/>
          <a:lstStyle>
            <a:lvl1pPr algn="ctr" rtl="1" eaLnBrk="1" fontAlgn="auto" latinLnBrk="0" hangingPunct="1">
              <a:spcBef>
                <a:spcPts val="0"/>
              </a:spcBef>
              <a:spcAft>
                <a:spcPts val="0"/>
              </a:spcAft>
              <a:defRPr kumimoji="0" sz="1000">
                <a:solidFill>
                  <a:schemeClr val="tx2">
                    <a:shade val="50000"/>
                  </a:schemeClr>
                </a:solidFill>
                <a:latin typeface="+mn-lt"/>
                <a:cs typeface="+mn-cs"/>
              </a:defRPr>
            </a:lvl1pPr>
          </a:lstStyle>
          <a:p>
            <a:pPr>
              <a:defRPr/>
            </a:pPr>
            <a:endParaRPr lang="ar-SA"/>
          </a:p>
        </p:txBody>
      </p:sp>
      <p:sp>
        <p:nvSpPr>
          <p:cNvPr id="18" name="عنصر نائب لرقم الشريحة 17">
            <a:extLst>
              <a:ext uri="{FF2B5EF4-FFF2-40B4-BE49-F238E27FC236}">
                <a16:creationId xmlns:a16="http://schemas.microsoft.com/office/drawing/2014/main" id="{AAE8B4AB-B6F9-DEFB-C11D-C627F917C217}"/>
              </a:ext>
            </a:extLst>
          </p:cNvPr>
          <p:cNvSpPr>
            <a:spLocks noGrp="1"/>
          </p:cNvSpPr>
          <p:nvPr>
            <p:ph type="sldNum" sz="quarter" idx="4"/>
          </p:nvPr>
        </p:nvSpPr>
        <p:spPr>
          <a:xfrm>
            <a:off x="8153400" y="6421438"/>
            <a:ext cx="762000" cy="365125"/>
          </a:xfrm>
          <a:prstGeom prst="rect">
            <a:avLst/>
          </a:prstGeom>
        </p:spPr>
        <p:txBody>
          <a:bodyPr vert="horz" wrap="square" lIns="0" tIns="0" rIns="0" bIns="0" numCol="1" anchor="b" anchorCtr="0" compatLnSpc="1">
            <a:prstTxWarp prst="textNoShape">
              <a:avLst/>
            </a:prstTxWarp>
          </a:bodyPr>
          <a:lstStyle>
            <a:lvl1pPr algn="r" rtl="1" eaLnBrk="1" hangingPunct="1">
              <a:defRPr sz="1000">
                <a:solidFill>
                  <a:srgbClr val="9B9A98"/>
                </a:solidFill>
                <a:cs typeface="Tahoma" panose="020B0604030504040204" pitchFamily="34" charset="0"/>
              </a:defRPr>
            </a:lvl1pPr>
          </a:lstStyle>
          <a:p>
            <a:fld id="{B1F40264-3629-407D-BCE1-51E86EA405E2}" type="slidenum">
              <a:rPr lang="ar-SA" altLang="en-US"/>
              <a:pPr/>
              <a:t>‹#›</a:t>
            </a:fld>
            <a:endParaRPr lang="ar-SA" altLang="en-US"/>
          </a:p>
        </p:txBody>
      </p:sp>
    </p:spTree>
  </p:cSld>
  <p:clrMap bg1="dk1" tx1="lt1" bg2="dk2" tx2="lt2" accent1="accent1" accent2="accent2" accent3="accent3" accent4="accent4" accent5="accent5" accent6="accent6" hlink="hlink" folHlink="folHlink"/>
  <p:sldLayoutIdLst>
    <p:sldLayoutId id="2147483909" r:id="rId1"/>
    <p:sldLayoutId id="2147483910" r:id="rId2"/>
    <p:sldLayoutId id="2147483911" r:id="rId3"/>
    <p:sldLayoutId id="2147483912" r:id="rId4"/>
    <p:sldLayoutId id="2147483913" r:id="rId5"/>
    <p:sldLayoutId id="2147483914" r:id="rId6"/>
    <p:sldLayoutId id="2147483915" r:id="rId7"/>
    <p:sldLayoutId id="2147483916" r:id="rId8"/>
    <p:sldLayoutId id="2147483917" r:id="rId9"/>
    <p:sldLayoutId id="2147483918" r:id="rId10"/>
    <p:sldLayoutId id="2147483919" r:id="rId11"/>
  </p:sldLayoutIdLst>
  <p:txStyles>
    <p:titleStyle>
      <a:lvl1pPr algn="l" rtl="1" eaLnBrk="0" fontAlgn="base" hangingPunct="0">
        <a:spcBef>
          <a:spcPct val="0"/>
        </a:spcBef>
        <a:spcAft>
          <a:spcPct val="0"/>
        </a:spcAft>
        <a:defRPr sz="4600" kern="1200">
          <a:solidFill>
            <a:schemeClr val="tx1"/>
          </a:solidFill>
          <a:latin typeface="+mj-lt"/>
          <a:ea typeface="+mj-ea"/>
          <a:cs typeface="+mj-cs"/>
        </a:defRPr>
      </a:lvl1pPr>
      <a:lvl2pPr algn="l" rtl="1" eaLnBrk="0" fontAlgn="base" hangingPunct="0">
        <a:spcBef>
          <a:spcPct val="0"/>
        </a:spcBef>
        <a:spcAft>
          <a:spcPct val="0"/>
        </a:spcAft>
        <a:defRPr sz="4600">
          <a:solidFill>
            <a:schemeClr val="tx1"/>
          </a:solidFill>
          <a:latin typeface="Franklin Gothic Book" panose="020B0503020102020204" pitchFamily="34" charset="0"/>
          <a:cs typeface="Tahoma" panose="020B0604030504040204" pitchFamily="34" charset="0"/>
        </a:defRPr>
      </a:lvl2pPr>
      <a:lvl3pPr algn="l" rtl="1" eaLnBrk="0" fontAlgn="base" hangingPunct="0">
        <a:spcBef>
          <a:spcPct val="0"/>
        </a:spcBef>
        <a:spcAft>
          <a:spcPct val="0"/>
        </a:spcAft>
        <a:defRPr sz="4600">
          <a:solidFill>
            <a:schemeClr val="tx1"/>
          </a:solidFill>
          <a:latin typeface="Franklin Gothic Book" panose="020B0503020102020204" pitchFamily="34" charset="0"/>
          <a:cs typeface="Tahoma" panose="020B0604030504040204" pitchFamily="34" charset="0"/>
        </a:defRPr>
      </a:lvl3pPr>
      <a:lvl4pPr algn="l" rtl="1" eaLnBrk="0" fontAlgn="base" hangingPunct="0">
        <a:spcBef>
          <a:spcPct val="0"/>
        </a:spcBef>
        <a:spcAft>
          <a:spcPct val="0"/>
        </a:spcAft>
        <a:defRPr sz="4600">
          <a:solidFill>
            <a:schemeClr val="tx1"/>
          </a:solidFill>
          <a:latin typeface="Franklin Gothic Book" panose="020B0503020102020204" pitchFamily="34" charset="0"/>
          <a:cs typeface="Tahoma" panose="020B0604030504040204" pitchFamily="34" charset="0"/>
        </a:defRPr>
      </a:lvl4pPr>
      <a:lvl5pPr algn="l" rtl="1" eaLnBrk="0" fontAlgn="base" hangingPunct="0">
        <a:spcBef>
          <a:spcPct val="0"/>
        </a:spcBef>
        <a:spcAft>
          <a:spcPct val="0"/>
        </a:spcAft>
        <a:defRPr sz="4600">
          <a:solidFill>
            <a:schemeClr val="tx1"/>
          </a:solidFill>
          <a:latin typeface="Franklin Gothic Book" panose="020B0503020102020204" pitchFamily="34" charset="0"/>
          <a:cs typeface="Tahoma" panose="020B0604030504040204" pitchFamily="34" charset="0"/>
        </a:defRPr>
      </a:lvl5pPr>
      <a:lvl6pPr marL="457200" algn="l" rtl="1" fontAlgn="base">
        <a:spcBef>
          <a:spcPct val="0"/>
        </a:spcBef>
        <a:spcAft>
          <a:spcPct val="0"/>
        </a:spcAft>
        <a:defRPr sz="4600">
          <a:solidFill>
            <a:schemeClr val="tx1"/>
          </a:solidFill>
          <a:latin typeface="Franklin Gothic Book" panose="020B0503020102020204" pitchFamily="34" charset="0"/>
          <a:cs typeface="Tahoma" panose="020B0604030504040204" pitchFamily="34" charset="0"/>
        </a:defRPr>
      </a:lvl6pPr>
      <a:lvl7pPr marL="914400" algn="l" rtl="1" fontAlgn="base">
        <a:spcBef>
          <a:spcPct val="0"/>
        </a:spcBef>
        <a:spcAft>
          <a:spcPct val="0"/>
        </a:spcAft>
        <a:defRPr sz="4600">
          <a:solidFill>
            <a:schemeClr val="tx1"/>
          </a:solidFill>
          <a:latin typeface="Franklin Gothic Book" panose="020B0503020102020204" pitchFamily="34" charset="0"/>
          <a:cs typeface="Tahoma" panose="020B0604030504040204" pitchFamily="34" charset="0"/>
        </a:defRPr>
      </a:lvl7pPr>
      <a:lvl8pPr marL="1371600" algn="l" rtl="1" fontAlgn="base">
        <a:spcBef>
          <a:spcPct val="0"/>
        </a:spcBef>
        <a:spcAft>
          <a:spcPct val="0"/>
        </a:spcAft>
        <a:defRPr sz="4600">
          <a:solidFill>
            <a:schemeClr val="tx1"/>
          </a:solidFill>
          <a:latin typeface="Franklin Gothic Book" panose="020B0503020102020204" pitchFamily="34" charset="0"/>
          <a:cs typeface="Tahoma" panose="020B0604030504040204" pitchFamily="34" charset="0"/>
        </a:defRPr>
      </a:lvl8pPr>
      <a:lvl9pPr marL="1828800" algn="l" rtl="1" fontAlgn="base">
        <a:spcBef>
          <a:spcPct val="0"/>
        </a:spcBef>
        <a:spcAft>
          <a:spcPct val="0"/>
        </a:spcAft>
        <a:defRPr sz="4600">
          <a:solidFill>
            <a:schemeClr val="tx1"/>
          </a:solidFill>
          <a:latin typeface="Franklin Gothic Book" panose="020B0503020102020204" pitchFamily="34" charset="0"/>
          <a:cs typeface="Tahoma" panose="020B0604030504040204" pitchFamily="34" charset="0"/>
        </a:defRPr>
      </a:lvl9pPr>
    </p:titleStyle>
    <p:bodyStyle>
      <a:lvl1pPr marL="419100" indent="-382588" algn="r" rtl="1" eaLnBrk="0" fontAlgn="base" hangingPunct="0">
        <a:spcBef>
          <a:spcPct val="20000"/>
        </a:spcBef>
        <a:spcAft>
          <a:spcPct val="0"/>
        </a:spcAft>
        <a:buClr>
          <a:schemeClr val="accent1"/>
        </a:buClr>
        <a:buSzPct val="80000"/>
        <a:buFont typeface="Wingdings 2" panose="05020102010507070707" pitchFamily="18" charset="2"/>
        <a:buChar char=""/>
        <a:defRPr sz="3000" kern="1200">
          <a:solidFill>
            <a:schemeClr val="tx1"/>
          </a:solidFill>
          <a:latin typeface="+mn-lt"/>
          <a:ea typeface="+mn-ea"/>
          <a:cs typeface="+mn-cs"/>
        </a:defRPr>
      </a:lvl1pPr>
      <a:lvl2pPr marL="722313" indent="-273050" algn="r" rtl="1" eaLnBrk="0" fontAlgn="base" hangingPunct="0">
        <a:spcBef>
          <a:spcPct val="20000"/>
        </a:spcBef>
        <a:spcAft>
          <a:spcPct val="0"/>
        </a:spcAft>
        <a:buClr>
          <a:schemeClr val="accent1"/>
        </a:buClr>
        <a:buSzPct val="90000"/>
        <a:buFont typeface="Wingdings 2" panose="05020102010507070707" pitchFamily="18" charset="2"/>
        <a:buChar char=""/>
        <a:defRPr sz="2600" kern="1200">
          <a:solidFill>
            <a:schemeClr val="tx1"/>
          </a:solidFill>
          <a:latin typeface="+mn-lt"/>
          <a:ea typeface="+mn-ea"/>
          <a:cs typeface="+mn-cs"/>
        </a:defRPr>
      </a:lvl2pPr>
      <a:lvl3pPr marL="1004888" indent="-255588" algn="r" rtl="1" eaLnBrk="0" fontAlgn="base" hangingPunct="0">
        <a:spcBef>
          <a:spcPct val="20000"/>
        </a:spcBef>
        <a:spcAft>
          <a:spcPct val="0"/>
        </a:spcAft>
        <a:buClr>
          <a:schemeClr val="accent2"/>
        </a:buClr>
        <a:buSzPct val="85000"/>
        <a:buFont typeface="Arial" panose="020B0604020202020204" pitchFamily="34" charset="0"/>
        <a:buChar char="○"/>
        <a:defRPr sz="2400" kern="1200">
          <a:solidFill>
            <a:schemeClr val="tx1"/>
          </a:solidFill>
          <a:latin typeface="+mn-lt"/>
          <a:ea typeface="+mn-ea"/>
          <a:cs typeface="+mn-cs"/>
        </a:defRPr>
      </a:lvl3pPr>
      <a:lvl4pPr marL="1279525" indent="-236538" algn="r" rtl="1" eaLnBrk="0" fontAlgn="base" hangingPunct="0">
        <a:spcBef>
          <a:spcPct val="20000"/>
        </a:spcBef>
        <a:spcAft>
          <a:spcPct val="0"/>
        </a:spcAft>
        <a:buClr>
          <a:srgbClr val="8D89A4"/>
        </a:buClr>
        <a:buSzPct val="90000"/>
        <a:buFont typeface="Wingdings 2" panose="05020102010507070707" pitchFamily="18" charset="2"/>
        <a:buChar char=""/>
        <a:defRPr sz="2000" kern="1200">
          <a:solidFill>
            <a:schemeClr val="tx1"/>
          </a:solidFill>
          <a:latin typeface="+mn-lt"/>
          <a:ea typeface="+mn-ea"/>
          <a:cs typeface="+mn-cs"/>
        </a:defRPr>
      </a:lvl4pPr>
      <a:lvl5pPr marL="1489075" indent="-182563" algn="r" rtl="1" eaLnBrk="0" fontAlgn="base" hangingPunct="0">
        <a:spcBef>
          <a:spcPct val="20000"/>
        </a:spcBef>
        <a:spcAft>
          <a:spcPct val="0"/>
        </a:spcAft>
        <a:buClr>
          <a:srgbClr val="748560"/>
        </a:buClr>
        <a:buSzPct val="100000"/>
        <a:buFont typeface="Arial" panose="020B0604020202020204" pitchFamily="34" charset="0"/>
        <a:buChar char="-"/>
        <a:defRPr sz="2000" kern="1200">
          <a:solidFill>
            <a:schemeClr val="tx1"/>
          </a:solidFill>
          <a:latin typeface="+mn-lt"/>
          <a:ea typeface="+mn-ea"/>
          <a:cs typeface="+mn-cs"/>
        </a:defRPr>
      </a:lvl5pPr>
      <a:lvl6pPr marL="1700784" indent="-182880" algn="r" rtl="1" eaLnBrk="1" latinLnBrk="0" hangingPunct="1">
        <a:spcBef>
          <a:spcPct val="20000"/>
        </a:spcBef>
        <a:buClr>
          <a:schemeClr val="accent5"/>
        </a:buClr>
        <a:buFont typeface="Arial"/>
        <a:buChar char="-"/>
        <a:defRPr kumimoji="0" sz="2000" kern="1200" baseline="0">
          <a:solidFill>
            <a:schemeClr val="tx1"/>
          </a:solidFill>
          <a:latin typeface="+mn-lt"/>
          <a:ea typeface="+mn-ea"/>
          <a:cs typeface="+mn-cs"/>
        </a:defRPr>
      </a:lvl6pPr>
      <a:lvl7pPr marL="1920240" indent="-182880" algn="r" rtl="1" eaLnBrk="1" latinLnBrk="0" hangingPunct="1">
        <a:spcBef>
          <a:spcPct val="20000"/>
        </a:spcBef>
        <a:buClr>
          <a:schemeClr val="accent6"/>
        </a:buClr>
        <a:buSzPct val="100000"/>
        <a:buFont typeface="Arial"/>
        <a:buChar char="•"/>
        <a:defRPr kumimoji="0" sz="1800" kern="1200" baseline="0">
          <a:solidFill>
            <a:schemeClr val="tx1"/>
          </a:solidFill>
          <a:latin typeface="+mn-lt"/>
          <a:ea typeface="+mn-ea"/>
          <a:cs typeface="+mn-cs"/>
        </a:defRPr>
      </a:lvl7pPr>
      <a:lvl8pPr marL="2139696" indent="-182880" algn="r" rtl="1"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8pPr>
      <a:lvl9pPr marL="2331720" indent="-182880" algn="r" rtl="1"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 /><Relationship Id="rId2" Type="http://schemas.openxmlformats.org/officeDocument/2006/relationships/image" Target="../media/image2.jpeg"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xml.rels><?xml version="1.0" encoding="UTF-8" standalone="yes"?>
<Relationships xmlns="http://schemas.openxmlformats.org/package/2006/relationships"><Relationship Id="rId2" Type="http://schemas.openxmlformats.org/officeDocument/2006/relationships/image" Target="../media/image4.emf" /><Relationship Id="rId1" Type="http://schemas.openxmlformats.org/officeDocument/2006/relationships/slideLayout" Target="../slideLayouts/slideLayout2.xml" /></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7.xml.rels><?xml version="1.0" encoding="UTF-8" standalone="yes"?>
<Relationships xmlns="http://schemas.openxmlformats.org/package/2006/relationships"><Relationship Id="rId2" Type="http://schemas.openxmlformats.org/officeDocument/2006/relationships/image" Target="../media/image5.png" /><Relationship Id="rId1" Type="http://schemas.openxmlformats.org/officeDocument/2006/relationships/slideLayout" Target="../slideLayouts/slideLayout2.xml" /></Relationships>
</file>

<file path=ppt/slides/_rels/slide8.xml.rels><?xml version="1.0" encoding="UTF-8" standalone="yes"?>
<Relationships xmlns="http://schemas.openxmlformats.org/package/2006/relationships"><Relationship Id="rId2" Type="http://schemas.openxmlformats.org/officeDocument/2006/relationships/image" Target="../media/image6.png" /><Relationship Id="rId1" Type="http://schemas.openxmlformats.org/officeDocument/2006/relationships/slideLayout" Target="../slideLayouts/slideLayout2.xml" /></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630D4423-052E-E423-D820-190CA2BF0A7B}"/>
              </a:ext>
            </a:extLst>
          </p:cNvPr>
          <p:cNvSpPr>
            <a:spLocks noGrp="1"/>
          </p:cNvSpPr>
          <p:nvPr>
            <p:ph type="ctrTitle"/>
          </p:nvPr>
        </p:nvSpPr>
        <p:spPr>
          <a:xfrm>
            <a:off x="467544" y="1628800"/>
            <a:ext cx="7992888" cy="2301240"/>
          </a:xfrm>
        </p:spPr>
        <p:txBody>
          <a:bodyPr>
            <a:normAutofit/>
          </a:bodyPr>
          <a:lstStyle/>
          <a:p>
            <a:pPr algn="ctr" rtl="0" eaLnBrk="1" fontAlgn="auto" hangingPunct="1">
              <a:spcAft>
                <a:spcPts val="0"/>
              </a:spcAft>
              <a:defRPr/>
            </a:pPr>
            <a:r>
              <a:rPr>
                <a:solidFill>
                  <a:srgbClr val="002060"/>
                </a:solidFill>
              </a:rPr>
              <a:t> </a:t>
            </a:r>
            <a:r>
              <a:rPr sz="3200">
                <a:solidFill>
                  <a:srgbClr val="002060"/>
                </a:solidFill>
              </a:rPr>
              <a:t>10. Physiology of the pregnancy.</a:t>
            </a:r>
            <a:endParaRPr lang="ar-SA" sz="3200">
              <a:solidFill>
                <a:srgbClr val="002060"/>
              </a:solidFill>
            </a:endParaRPr>
          </a:p>
        </p:txBody>
      </p:sp>
      <p:sp>
        <p:nvSpPr>
          <p:cNvPr id="3" name="عنوان فرعي 2">
            <a:extLst>
              <a:ext uri="{FF2B5EF4-FFF2-40B4-BE49-F238E27FC236}">
                <a16:creationId xmlns:a16="http://schemas.microsoft.com/office/drawing/2014/main" id="{3FFDC083-E6BC-45E3-BCC4-6C446425EDFD}"/>
              </a:ext>
            </a:extLst>
          </p:cNvPr>
          <p:cNvSpPr>
            <a:spLocks noGrp="1"/>
          </p:cNvSpPr>
          <p:nvPr>
            <p:ph type="subTitle" idx="1"/>
          </p:nvPr>
        </p:nvSpPr>
        <p:spPr>
          <a:xfrm>
            <a:off x="1042988" y="5876925"/>
            <a:ext cx="6400800" cy="841375"/>
          </a:xfrm>
        </p:spPr>
        <p:txBody>
          <a:bodyPr/>
          <a:lstStyle/>
          <a:p>
            <a:pPr algn="ctr" rtl="0" eaLnBrk="1" hangingPunct="1">
              <a:lnSpc>
                <a:spcPct val="70000"/>
              </a:lnSpc>
              <a:defRPr/>
            </a:pPr>
            <a:endParaRPr lang="ar-EG" altLang="en-US" sz="1400" b="1">
              <a:solidFill>
                <a:srgbClr val="002060"/>
              </a:solidFill>
              <a:effectLst>
                <a:outerShdw blurRad="38100" dist="38100" dir="2700000" algn="tl">
                  <a:srgbClr val="FFFFFF"/>
                </a:outerShdw>
              </a:effectLst>
            </a:endParaRPr>
          </a:p>
          <a:p>
            <a:pPr algn="ctr" rtl="0" eaLnBrk="1" hangingPunct="1">
              <a:lnSpc>
                <a:spcPct val="70000"/>
              </a:lnSpc>
              <a:defRPr/>
            </a:pPr>
            <a:r>
              <a:rPr lang="en-US" altLang="en-US" sz="1600" b="1">
                <a:solidFill>
                  <a:srgbClr val="002060"/>
                </a:solidFill>
                <a:cs typeface="Tahoma" panose="020B0604030504040204" pitchFamily="34" charset="0"/>
              </a:rPr>
              <a:t>Prof. Sherif W. Mansour</a:t>
            </a:r>
          </a:p>
          <a:p>
            <a:pPr algn="ctr" rtl="0" eaLnBrk="1" hangingPunct="1">
              <a:lnSpc>
                <a:spcPct val="70000"/>
              </a:lnSpc>
              <a:defRPr/>
            </a:pPr>
            <a:r>
              <a:rPr lang="en-US" altLang="en-US" sz="1600" b="1">
                <a:solidFill>
                  <a:srgbClr val="002060"/>
                </a:solidFill>
                <a:cs typeface="Tahoma" panose="020B0604030504040204" pitchFamily="34" charset="0"/>
              </a:rPr>
              <a:t>Physiology dpt., Mutah School of medicine</a:t>
            </a:r>
            <a:endParaRPr lang="ar-EG" altLang="en-US" sz="1600" b="1">
              <a:solidFill>
                <a:srgbClr val="002060"/>
              </a:solidFill>
            </a:endParaRPr>
          </a:p>
          <a:p>
            <a:pPr algn="ctr" rtl="0" eaLnBrk="1" hangingPunct="1">
              <a:lnSpc>
                <a:spcPct val="70000"/>
              </a:lnSpc>
              <a:defRPr/>
            </a:pPr>
            <a:r>
              <a:rPr lang="en-US" altLang="en-US" sz="1600" b="1">
                <a:solidFill>
                  <a:srgbClr val="002060"/>
                </a:solidFill>
                <a:cs typeface="Tahoma" panose="020B0604030504040204" pitchFamily="34" charset="0"/>
              </a:rPr>
              <a:t>2020-2021</a:t>
            </a:r>
            <a:endParaRPr lang="ar-SA" altLang="en-US" sz="1600" b="1">
              <a:solidFill>
                <a:srgbClr val="002060"/>
              </a:solidFill>
            </a:endParaRPr>
          </a:p>
        </p:txBody>
      </p:sp>
      <p:pic>
        <p:nvPicPr>
          <p:cNvPr id="13316" name="Picture 2" descr="C:\Users\Dr Sherif\Desktop\مؤتة.jpg">
            <a:extLst>
              <a:ext uri="{FF2B5EF4-FFF2-40B4-BE49-F238E27FC236}">
                <a16:creationId xmlns:a16="http://schemas.microsoft.com/office/drawing/2014/main" id="{BCD55CC8-929D-A0CA-2187-187C3B93B78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51275" y="357188"/>
            <a:ext cx="1085850" cy="1081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17" name="Picture 3">
            <a:extLst>
              <a:ext uri="{FF2B5EF4-FFF2-40B4-BE49-F238E27FC236}">
                <a16:creationId xmlns:a16="http://schemas.microsoft.com/office/drawing/2014/main" id="{B7EFA5EF-B37A-CBEF-3486-58703DF17B07}"/>
              </a:ext>
            </a:extLst>
          </p:cNvPr>
          <p:cNvPicPr>
            <a:picLocks noChangeAspect="1"/>
          </p:cNvPicPr>
          <p:nvPr/>
        </p:nvPicPr>
        <p:blipFill>
          <a:blip r:embed="rId3">
            <a:extLst>
              <a:ext uri="{28A0092B-C50C-407E-A947-70E740481C1C}">
                <a14:useLocalDpi xmlns:a14="http://schemas.microsoft.com/office/drawing/2010/main" val="0"/>
              </a:ext>
            </a:extLst>
          </a:blip>
          <a:srcRect b="7187"/>
          <a:stretch>
            <a:fillRect/>
          </a:stretch>
        </p:blipFill>
        <p:spPr bwMode="auto">
          <a:xfrm>
            <a:off x="2916238" y="2781300"/>
            <a:ext cx="3240087" cy="228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4338" name="Content Placeholder 2">
            <a:extLst>
              <a:ext uri="{FF2B5EF4-FFF2-40B4-BE49-F238E27FC236}">
                <a16:creationId xmlns:a16="http://schemas.microsoft.com/office/drawing/2014/main" id="{DDE5436B-44E2-84A2-3F37-F74BB596F22A}"/>
              </a:ext>
            </a:extLst>
          </p:cNvPr>
          <p:cNvSpPr>
            <a:spLocks noGrp="1"/>
          </p:cNvSpPr>
          <p:nvPr>
            <p:ph idx="1"/>
          </p:nvPr>
        </p:nvSpPr>
        <p:spPr>
          <a:xfrm>
            <a:off x="107950" y="12700"/>
            <a:ext cx="8856663" cy="5937250"/>
          </a:xfrm>
        </p:spPr>
        <p:txBody>
          <a:bodyPr/>
          <a:lstStyle/>
          <a:p>
            <a:pPr marL="34925" indent="0" algn="ctr" rtl="0">
              <a:buFont typeface="Wingdings 2" panose="05020102010507070707" pitchFamily="18" charset="2"/>
              <a:buNone/>
            </a:pPr>
            <a:r>
              <a:rPr lang="en-US" altLang="en-US" sz="2400" b="1">
                <a:solidFill>
                  <a:srgbClr val="002060"/>
                </a:solidFill>
                <a:latin typeface="Times New Roman" panose="02020603050405020304" pitchFamily="18" charset="0"/>
                <a:cs typeface="Times New Roman" panose="02020603050405020304" pitchFamily="18" charset="0"/>
              </a:rPr>
              <a:t>Pregnancy </a:t>
            </a:r>
          </a:p>
          <a:p>
            <a:pPr marL="34925" indent="0" algn="just" rtl="0">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■   is characterized by steadily increasing levels of estrogen and progesterone, which maintain</a:t>
            </a:r>
          </a:p>
          <a:p>
            <a:pPr marL="34925" indent="0" algn="just" rtl="0">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the endometrium for the fetus, suppress ovarian follicular function (by inhibiting FSH and LH secretion), and stimulate development of the breasts.</a:t>
            </a:r>
          </a:p>
          <a:p>
            <a:pPr marL="34925" indent="0" algn="just" rtl="0">
              <a:buFont typeface="Wingdings 2" panose="05020102010507070707" pitchFamily="18" charset="2"/>
              <a:buNone/>
            </a:pPr>
            <a:r>
              <a:rPr lang="en-US" altLang="en-US" sz="1800" b="1">
                <a:solidFill>
                  <a:srgbClr val="002060"/>
                </a:solidFill>
                <a:latin typeface="Times New Roman" panose="02020603050405020304" pitchFamily="18" charset="0"/>
                <a:cs typeface="Times New Roman" panose="02020603050405020304" pitchFamily="18" charset="0"/>
              </a:rPr>
              <a:t>1. Fertilization</a:t>
            </a:r>
          </a:p>
          <a:p>
            <a:pPr marL="34925" indent="0" algn="just" rtl="0">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■   If fertilization occurs, the corpus luteum is rescued from regression by human chorionic</a:t>
            </a:r>
          </a:p>
          <a:p>
            <a:pPr marL="34925" indent="0" algn="just" rtl="0">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gonadotropin (HCG), which is produced by the placenta.</a:t>
            </a:r>
          </a:p>
          <a:p>
            <a:pPr marL="34925" indent="0" algn="just" rtl="0">
              <a:buFont typeface="Wingdings 2" panose="05020102010507070707" pitchFamily="18" charset="2"/>
              <a:buNone/>
            </a:pPr>
            <a:r>
              <a:rPr lang="en-US" altLang="en-US" sz="1800" b="1">
                <a:solidFill>
                  <a:srgbClr val="002060"/>
                </a:solidFill>
                <a:latin typeface="Times New Roman" panose="02020603050405020304" pitchFamily="18" charset="0"/>
                <a:cs typeface="Times New Roman" panose="02020603050405020304" pitchFamily="18" charset="0"/>
              </a:rPr>
              <a:t>2. First trimester</a:t>
            </a:r>
          </a:p>
          <a:p>
            <a:pPr marL="34925" indent="0" algn="just" rtl="0">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■   The corpus luteum (stimulated by HCG) is responsible for the production of estradiol E2</a:t>
            </a:r>
          </a:p>
          <a:p>
            <a:pPr marL="34925" indent="0" algn="just" rtl="0">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and progesterone.</a:t>
            </a:r>
          </a:p>
          <a:p>
            <a:pPr marL="34925" indent="0" algn="just" rtl="0">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■   Peak levels of </a:t>
            </a:r>
            <a:r>
              <a:rPr lang="en-US" altLang="en-US" sz="1800" b="1">
                <a:solidFill>
                  <a:srgbClr val="002060"/>
                </a:solidFill>
                <a:latin typeface="Times New Roman" panose="02020603050405020304" pitchFamily="18" charset="0"/>
                <a:cs typeface="Times New Roman" panose="02020603050405020304" pitchFamily="18" charset="0"/>
              </a:rPr>
              <a:t>HCG</a:t>
            </a:r>
            <a:r>
              <a:rPr lang="en-US" altLang="en-US" sz="1800">
                <a:solidFill>
                  <a:srgbClr val="002060"/>
                </a:solidFill>
                <a:latin typeface="Times New Roman" panose="02020603050405020304" pitchFamily="18" charset="0"/>
                <a:cs typeface="Times New Roman" panose="02020603050405020304" pitchFamily="18" charset="0"/>
              </a:rPr>
              <a:t> occur at gestational </a:t>
            </a:r>
            <a:r>
              <a:rPr lang="en-US" altLang="en-US" sz="1800" b="1">
                <a:solidFill>
                  <a:srgbClr val="002060"/>
                </a:solidFill>
                <a:latin typeface="Times New Roman" panose="02020603050405020304" pitchFamily="18" charset="0"/>
                <a:cs typeface="Times New Roman" panose="02020603050405020304" pitchFamily="18" charset="0"/>
              </a:rPr>
              <a:t>week 9</a:t>
            </a:r>
            <a:r>
              <a:rPr lang="en-US" altLang="en-US" sz="1800">
                <a:solidFill>
                  <a:srgbClr val="002060"/>
                </a:solidFill>
                <a:latin typeface="Times New Roman" panose="02020603050405020304" pitchFamily="18" charset="0"/>
                <a:cs typeface="Times New Roman" panose="02020603050405020304" pitchFamily="18" charset="0"/>
              </a:rPr>
              <a:t> and then decline.</a:t>
            </a:r>
          </a:p>
          <a:p>
            <a:pPr marL="34925" indent="0" algn="just" rtl="0">
              <a:buFont typeface="Wingdings 2" panose="05020102010507070707" pitchFamily="18" charset="2"/>
              <a:buNone/>
            </a:pPr>
            <a:r>
              <a:rPr lang="en-US" altLang="en-US" sz="1800" b="1">
                <a:solidFill>
                  <a:srgbClr val="002060"/>
                </a:solidFill>
                <a:latin typeface="Times New Roman" panose="02020603050405020304" pitchFamily="18" charset="0"/>
                <a:cs typeface="Times New Roman" panose="02020603050405020304" pitchFamily="18" charset="0"/>
              </a:rPr>
              <a:t>3. Second and third trimesters</a:t>
            </a:r>
          </a:p>
          <a:p>
            <a:pPr marL="34925" indent="0" algn="just" rtl="0">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■   Progesterone is produced by the placenta.</a:t>
            </a:r>
          </a:p>
          <a:p>
            <a:pPr marL="34925" indent="0" algn="just" rtl="0">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■   Estrogens are produced by the interplay of the fetal adrenal gland and the placenta. The</a:t>
            </a:r>
          </a:p>
          <a:p>
            <a:pPr marL="34925" indent="0" algn="just" rtl="0">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fetal adrenal gland synthesizes dehydro-epiandrosterone-sulfate (DHEA-S), which is</a:t>
            </a:r>
          </a:p>
          <a:p>
            <a:pPr marL="34925" indent="0" algn="just" rtl="0">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then hydroxylated in the fetal liver. These intermediates are transferred to the placenta,</a:t>
            </a:r>
          </a:p>
          <a:p>
            <a:pPr marL="34925" indent="0" algn="just" rtl="0">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where enzymes remove sulfate and aromatize to </a:t>
            </a:r>
            <a:r>
              <a:rPr lang="en-US" altLang="en-US" sz="1800" b="1">
                <a:solidFill>
                  <a:srgbClr val="002060"/>
                </a:solidFill>
                <a:latin typeface="Times New Roman" panose="02020603050405020304" pitchFamily="18" charset="0"/>
                <a:cs typeface="Times New Roman" panose="02020603050405020304" pitchFamily="18" charset="0"/>
              </a:rPr>
              <a:t>estrogens</a:t>
            </a:r>
            <a:r>
              <a:rPr lang="en-US" altLang="en-US" sz="1800">
                <a:solidFill>
                  <a:srgbClr val="002060"/>
                </a:solidFill>
                <a:latin typeface="Times New Roman" panose="02020603050405020304" pitchFamily="18" charset="0"/>
                <a:cs typeface="Times New Roman" panose="02020603050405020304" pitchFamily="18" charset="0"/>
              </a:rPr>
              <a:t>. The major placental estrogen</a:t>
            </a:r>
          </a:p>
          <a:p>
            <a:pPr marL="34925" indent="0" algn="just" rtl="0">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is estriol E3.</a:t>
            </a:r>
          </a:p>
          <a:p>
            <a:pPr marL="34925" indent="0" algn="just" rtl="0">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■   Human placental lactogen is produced throughout pregnancy. Its actions are similar to</a:t>
            </a:r>
          </a:p>
          <a:p>
            <a:pPr marL="34925" indent="0" algn="just" rtl="0">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those of growth hormone and prolactin.</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15362" name="Content Placeholder 1">
            <a:extLst>
              <a:ext uri="{FF2B5EF4-FFF2-40B4-BE49-F238E27FC236}">
                <a16:creationId xmlns:a16="http://schemas.microsoft.com/office/drawing/2014/main" id="{F2C499F2-24A4-9714-422F-A85A6D375117}"/>
              </a:ext>
            </a:extLst>
          </p:cNvPr>
          <p:cNvPicPr>
            <a:picLocks noGrp="1" noChangeAspect="1"/>
          </p:cNvPicPr>
          <p:nvPr>
            <p:ph idx="1"/>
          </p:nvPr>
        </p:nvPicPr>
        <p:blipFill>
          <a:blip r:embed="rId2">
            <a:lum bright="-20000" contrast="40000"/>
            <a:extLst>
              <a:ext uri="{28A0092B-C50C-407E-A947-70E740481C1C}">
                <a14:useLocalDpi xmlns:a14="http://schemas.microsoft.com/office/drawing/2010/main" val="0"/>
              </a:ext>
            </a:extLst>
          </a:blip>
          <a:srcRect/>
          <a:stretch>
            <a:fillRect/>
          </a:stretch>
        </p:blipFill>
        <p:spPr>
          <a:xfrm>
            <a:off x="900113" y="476250"/>
            <a:ext cx="7488237" cy="5976938"/>
          </a:xfr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6386" name="Content Placeholder 2">
            <a:extLst>
              <a:ext uri="{FF2B5EF4-FFF2-40B4-BE49-F238E27FC236}">
                <a16:creationId xmlns:a16="http://schemas.microsoft.com/office/drawing/2014/main" id="{51E06928-111B-0058-2CE3-A94C1B204DB8}"/>
              </a:ext>
            </a:extLst>
          </p:cNvPr>
          <p:cNvSpPr>
            <a:spLocks noGrp="1"/>
          </p:cNvSpPr>
          <p:nvPr>
            <p:ph idx="1"/>
          </p:nvPr>
        </p:nvSpPr>
        <p:spPr>
          <a:xfrm>
            <a:off x="107950" y="12700"/>
            <a:ext cx="8856663" cy="5937250"/>
          </a:xfrm>
        </p:spPr>
        <p:txBody>
          <a:bodyPr/>
          <a:lstStyle/>
          <a:p>
            <a:pPr marL="34925" indent="0" algn="ctr" rtl="0">
              <a:buFont typeface="Wingdings 2" panose="05020102010507070707" pitchFamily="18" charset="2"/>
              <a:buNone/>
            </a:pPr>
            <a:r>
              <a:rPr lang="en-US" altLang="en-US" sz="1800" b="1">
                <a:solidFill>
                  <a:srgbClr val="002060"/>
                </a:solidFill>
                <a:latin typeface="Times New Roman" panose="02020603050405020304" pitchFamily="18" charset="0"/>
                <a:cs typeface="Times New Roman" panose="02020603050405020304" pitchFamily="18" charset="0"/>
              </a:rPr>
              <a:t>FUNCTIONS OF THE PLACENTA</a:t>
            </a:r>
          </a:p>
          <a:p>
            <a:pPr marL="34925" indent="0" algn="just" rtl="0">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The Feto-placental unit :</a:t>
            </a:r>
          </a:p>
          <a:p>
            <a:pPr marL="34925" indent="0" algn="just" rtl="0">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The placenta is the site where fetal and maternal circulations are closely associated . Most of the gaseous and metabolic exchanges between fetus and mother take in this region of close proximity , although the place also functions as a barrier to the transfer of large molecules and cells .</a:t>
            </a:r>
          </a:p>
          <a:p>
            <a:pPr marL="34925" indent="0" algn="just" rtl="0">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A- The placenta is a site of selective exchange :</a:t>
            </a:r>
          </a:p>
          <a:p>
            <a:pPr marL="34925" indent="0" algn="just" rtl="0">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 Site of transport of nutrient materials for the fetus .</a:t>
            </a:r>
          </a:p>
          <a:p>
            <a:pPr marL="34925" indent="0" algn="just" rtl="0">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 Site of exchange of respiratory gases .</a:t>
            </a:r>
          </a:p>
          <a:p>
            <a:pPr marL="34925" indent="0" algn="just" rtl="0">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 It acts as a kidney for the excretion of waste products .</a:t>
            </a:r>
          </a:p>
          <a:p>
            <a:pPr marL="34925" indent="0" algn="just" rtl="0">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 It prevents the passage of harmful materials to fetus .</a:t>
            </a:r>
          </a:p>
          <a:p>
            <a:pPr marL="34925" indent="0" algn="just" rtl="0">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B- The placenta as an Endocrine organ for maintaining pregnancy and preparing the mother for labor and lactation : It secretes 5 main hormones :</a:t>
            </a:r>
          </a:p>
          <a:p>
            <a:pPr marL="34925" indent="0" algn="just" rtl="0">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1- Estrogens :</a:t>
            </a:r>
          </a:p>
          <a:p>
            <a:pPr marL="34925" indent="0" algn="just" rtl="0">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 Cause enlargement of the breast tissue .</a:t>
            </a:r>
          </a:p>
          <a:p>
            <a:pPr marL="34925" indent="0" algn="just" rtl="0">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 Cause enlargement of the female external genitalia as a preparation for labor .</a:t>
            </a:r>
          </a:p>
          <a:p>
            <a:pPr marL="34925" indent="0" algn="just" rtl="0">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 Relax the sacroiliac joint and symphysis pubis ligaments to make easy passage of the fetus through the birth canal .</a:t>
            </a:r>
          </a:p>
          <a:p>
            <a:pPr marL="34925" indent="0" algn="just" rtl="0">
              <a:buFont typeface="Wingdings 2" panose="05020102010507070707" pitchFamily="18" charset="2"/>
              <a:buNone/>
            </a:pPr>
            <a:endParaRPr lang="en-US" altLang="en-US" sz="1800">
              <a:solidFill>
                <a:srgbClr val="002060"/>
              </a:solidFill>
              <a:latin typeface="Times New Roman" panose="02020603050405020304" pitchFamily="18" charset="0"/>
              <a:cs typeface="Times New Roman" panose="02020603050405020304"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7410" name="Content Placeholder 2">
            <a:extLst>
              <a:ext uri="{FF2B5EF4-FFF2-40B4-BE49-F238E27FC236}">
                <a16:creationId xmlns:a16="http://schemas.microsoft.com/office/drawing/2014/main" id="{2B7FC4B1-766A-E084-DAB0-CECD255D3A3F}"/>
              </a:ext>
            </a:extLst>
          </p:cNvPr>
          <p:cNvSpPr>
            <a:spLocks noGrp="1"/>
          </p:cNvSpPr>
          <p:nvPr>
            <p:ph idx="1"/>
          </p:nvPr>
        </p:nvSpPr>
        <p:spPr>
          <a:xfrm>
            <a:off x="107950" y="12700"/>
            <a:ext cx="8856663" cy="5937250"/>
          </a:xfrm>
        </p:spPr>
        <p:txBody>
          <a:bodyPr/>
          <a:lstStyle/>
          <a:p>
            <a:pPr marL="34925" indent="0" algn="just" rtl="0">
              <a:buFont typeface="Wingdings 2" panose="05020102010507070707" pitchFamily="18" charset="2"/>
              <a:buNone/>
            </a:pPr>
            <a:r>
              <a:rPr lang="en-US" altLang="en-US" sz="1800" b="1">
                <a:solidFill>
                  <a:srgbClr val="002060"/>
                </a:solidFill>
                <a:latin typeface="Times New Roman" panose="02020603050405020304" pitchFamily="18" charset="0"/>
                <a:cs typeface="Times New Roman" panose="02020603050405020304" pitchFamily="18" charset="0"/>
              </a:rPr>
              <a:t>2- Progesterone :</a:t>
            </a:r>
          </a:p>
          <a:p>
            <a:pPr marL="34925" indent="0" algn="just" rtl="0">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 Increases decidual reaction development .</a:t>
            </a:r>
          </a:p>
          <a:p>
            <a:pPr marL="34925" indent="0" algn="just" rtl="0">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 Inhibits uterine contraction and prevents spontaneous abortion .</a:t>
            </a:r>
          </a:p>
          <a:p>
            <a:pPr marL="34925" indent="0" algn="just" rtl="0">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 Prepares the breast for lactation</a:t>
            </a:r>
          </a:p>
          <a:p>
            <a:pPr marL="34925" indent="0" algn="just" rtl="0">
              <a:buFont typeface="Wingdings 2" panose="05020102010507070707" pitchFamily="18" charset="2"/>
              <a:buNone/>
            </a:pPr>
            <a:r>
              <a:rPr lang="en-US" altLang="en-US" sz="1800" b="1">
                <a:solidFill>
                  <a:srgbClr val="002060"/>
                </a:solidFill>
                <a:latin typeface="Times New Roman" panose="02020603050405020304" pitchFamily="18" charset="0"/>
                <a:cs typeface="Times New Roman" panose="02020603050405020304" pitchFamily="18" charset="0"/>
              </a:rPr>
              <a:t>3- Chorionic Gonadotrophin :</a:t>
            </a:r>
          </a:p>
          <a:p>
            <a:pPr marL="34925" indent="0" algn="just" rtl="0">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 It is a glycoprotein having the same function of LH.It replaces the anterior pituitary LH which by the 24th day of the menstrual cycle is only being secreted in small basal quantities because of the steroid feedback inhibition.</a:t>
            </a:r>
          </a:p>
          <a:p>
            <a:pPr marL="34925" indent="0" algn="just" rtl="0">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 It stimulates the growth of the corpus luteum to be the C.L of pregnancy to increase its secretion of estrogen and progesterone .</a:t>
            </a:r>
          </a:p>
          <a:p>
            <a:pPr marL="34925" indent="0" algn="just" rtl="0">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 It stimulates the interstitial cells of leyding in the testes of the male fetus to secrete testosterone hormone which causes descend of the testes into the scrotum and stimulates the development of the male sex organs .</a:t>
            </a:r>
          </a:p>
          <a:p>
            <a:pPr marL="34925" indent="0" algn="just" rtl="0">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 Its detection is the bases of pegnancy tests as it can be detected in maternal blood 6 – 8 days after fertilization .</a:t>
            </a:r>
          </a:p>
          <a:p>
            <a:pPr marL="34925" indent="0" algn="just" rtl="0">
              <a:buFont typeface="Wingdings 2" panose="05020102010507070707" pitchFamily="18" charset="2"/>
              <a:buNone/>
            </a:pPr>
            <a:r>
              <a:rPr lang="en-US" altLang="en-US" sz="1800" b="1">
                <a:solidFill>
                  <a:srgbClr val="002060"/>
                </a:solidFill>
                <a:latin typeface="Times New Roman" panose="02020603050405020304" pitchFamily="18" charset="0"/>
                <a:cs typeface="Times New Roman" panose="02020603050405020304" pitchFamily="18" charset="0"/>
              </a:rPr>
              <a:t>4- Placental Lactogen </a:t>
            </a:r>
            <a:r>
              <a:rPr lang="en-US" altLang="en-US" sz="1800">
                <a:solidFill>
                  <a:srgbClr val="002060"/>
                </a:solidFill>
                <a:latin typeface="Times New Roman" panose="02020603050405020304" pitchFamily="18" charset="0"/>
                <a:cs typeface="Times New Roman" panose="02020603050405020304" pitchFamily="18" charset="0"/>
              </a:rPr>
              <a:t>(Somato-mammo-trophin)</a:t>
            </a:r>
          </a:p>
          <a:p>
            <a:pPr marL="34925" indent="0" algn="just" rtl="0">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Recently discovered and secreted about the 5th week of pregnancy .</a:t>
            </a:r>
          </a:p>
          <a:p>
            <a:pPr marL="34925" indent="0" algn="just" rtl="0">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 It has a luteotrophic function stimulating the corpus luteum to secrete oestrogen and progesterone (previously ascribed to be the function of chorionic gonadorophin) .</a:t>
            </a:r>
          </a:p>
          <a:p>
            <a:pPr marL="34925" indent="0" algn="just" rtl="0">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 It stimulates breast development (mammotrophic).</a:t>
            </a:r>
          </a:p>
          <a:p>
            <a:pPr marL="34925" indent="0" algn="just" rtl="0">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 It stimulates cellular growth (growth-promoting effect) and it inhibits glucose transport (inhibits insulin effect) i.e. it is similar to growth hormone .</a:t>
            </a:r>
          </a:p>
          <a:p>
            <a:pPr marL="34925" indent="0" algn="just" rtl="0">
              <a:buFont typeface="Wingdings 2" panose="05020102010507070707" pitchFamily="18" charset="2"/>
              <a:buNone/>
            </a:pPr>
            <a:endParaRPr lang="en-US" altLang="en-US" sz="1800">
              <a:solidFill>
                <a:srgbClr val="002060"/>
              </a:solidFill>
              <a:latin typeface="Times New Roman" panose="02020603050405020304" pitchFamily="18" charset="0"/>
              <a:cs typeface="Times New Roman" panose="02020603050405020304"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8434" name="Content Placeholder 2">
            <a:extLst>
              <a:ext uri="{FF2B5EF4-FFF2-40B4-BE49-F238E27FC236}">
                <a16:creationId xmlns:a16="http://schemas.microsoft.com/office/drawing/2014/main" id="{94597E5E-330A-4473-A87E-58F88C2BA8F2}"/>
              </a:ext>
            </a:extLst>
          </p:cNvPr>
          <p:cNvSpPr>
            <a:spLocks noGrp="1"/>
          </p:cNvSpPr>
          <p:nvPr>
            <p:ph idx="1"/>
          </p:nvPr>
        </p:nvSpPr>
        <p:spPr>
          <a:xfrm>
            <a:off x="107950" y="12700"/>
            <a:ext cx="8856663" cy="5937250"/>
          </a:xfrm>
        </p:spPr>
        <p:txBody>
          <a:bodyPr/>
          <a:lstStyle/>
          <a:p>
            <a:pPr marL="34925" indent="0" algn="just" rtl="0">
              <a:buFont typeface="Wingdings 2" panose="05020102010507070707" pitchFamily="18" charset="2"/>
              <a:buNone/>
            </a:pPr>
            <a:r>
              <a:rPr lang="en-US" altLang="en-US" sz="1800" b="1">
                <a:solidFill>
                  <a:srgbClr val="002060"/>
                </a:solidFill>
                <a:latin typeface="Times New Roman" panose="02020603050405020304" pitchFamily="18" charset="0"/>
                <a:cs typeface="Times New Roman" panose="02020603050405020304" pitchFamily="18" charset="0"/>
              </a:rPr>
              <a:t>5- Relaxin hormone </a:t>
            </a:r>
            <a:r>
              <a:rPr lang="en-US" altLang="en-US" sz="1800">
                <a:solidFill>
                  <a:srgbClr val="002060"/>
                </a:solidFill>
                <a:latin typeface="Times New Roman" panose="02020603050405020304" pitchFamily="18" charset="0"/>
                <a:cs typeface="Times New Roman" panose="02020603050405020304" pitchFamily="18" charset="0"/>
              </a:rPr>
              <a:t>(Relaxing Factor) :</a:t>
            </a:r>
          </a:p>
          <a:p>
            <a:pPr marL="34925" indent="0" algn="just" rtl="0">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It is secreted from the placenta and corpus luteum . It softens and relaxes the pelvice ligaments to help in the process of delivery (there are at least . 3 closely related polypeptides with molecular weight of about 9000 have relaxin activity )</a:t>
            </a:r>
          </a:p>
          <a:p>
            <a:pPr marL="34925" indent="0" algn="just" rtl="0">
              <a:buFont typeface="Wingdings 2" panose="05020102010507070707" pitchFamily="18" charset="2"/>
              <a:buNone/>
            </a:pPr>
            <a:endParaRPr lang="en-US" altLang="en-US" sz="1800">
              <a:solidFill>
                <a:srgbClr val="002060"/>
              </a:solidFill>
              <a:latin typeface="Times New Roman" panose="02020603050405020304" pitchFamily="18" charset="0"/>
              <a:cs typeface="Times New Roman" panose="02020603050405020304" pitchFamily="18" charset="0"/>
            </a:endParaRPr>
          </a:p>
          <a:p>
            <a:pPr marL="34925" indent="0" algn="ctr" rtl="0">
              <a:buFont typeface="Wingdings 2" panose="05020102010507070707" pitchFamily="18" charset="2"/>
              <a:buNone/>
            </a:pPr>
            <a:r>
              <a:rPr lang="en-US" altLang="en-US" sz="1800" b="1">
                <a:solidFill>
                  <a:srgbClr val="002060"/>
                </a:solidFill>
                <a:latin typeface="Times New Roman" panose="02020603050405020304" pitchFamily="18" charset="0"/>
                <a:cs typeface="Times New Roman" panose="02020603050405020304" pitchFamily="18" charset="0"/>
              </a:rPr>
              <a:t>EARLY PREGNANCY TEST</a:t>
            </a:r>
          </a:p>
          <a:p>
            <a:pPr marL="34925" indent="0" algn="just" rtl="0">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It depends upon detection of chorionic gonadotrophin in urine of pregnant females .</a:t>
            </a:r>
          </a:p>
          <a:p>
            <a:pPr marL="34925" indent="0" algn="just" rtl="0">
              <a:buFont typeface="Wingdings 2" panose="05020102010507070707" pitchFamily="18" charset="2"/>
              <a:buNone/>
            </a:pPr>
            <a:r>
              <a:rPr lang="en-US" altLang="en-US" sz="1800" b="1">
                <a:solidFill>
                  <a:srgbClr val="002060"/>
                </a:solidFill>
                <a:latin typeface="Times New Roman" panose="02020603050405020304" pitchFamily="18" charset="0"/>
                <a:cs typeface="Times New Roman" panose="02020603050405020304" pitchFamily="18" charset="0"/>
              </a:rPr>
              <a:t>1- Ascheim Zondek Test </a:t>
            </a:r>
            <a:r>
              <a:rPr lang="en-US" altLang="en-US" sz="1800">
                <a:solidFill>
                  <a:srgbClr val="002060"/>
                </a:solidFill>
                <a:latin typeface="Times New Roman" panose="02020603050405020304" pitchFamily="18" charset="0"/>
                <a:cs typeface="Times New Roman" panose="02020603050405020304" pitchFamily="18" charset="0"/>
              </a:rPr>
              <a:t>: Injection of small amount of urine under investigation in immature female mice for 3 days . On the 5th day kill the animal and examine the ovary for the presence of corpus haemorrhagicum and corpus luteurm .</a:t>
            </a:r>
          </a:p>
          <a:p>
            <a:pPr marL="34925" indent="0" algn="just" rtl="0">
              <a:buFont typeface="Wingdings 2" panose="05020102010507070707" pitchFamily="18" charset="2"/>
              <a:buNone/>
            </a:pPr>
            <a:r>
              <a:rPr lang="en-US" altLang="en-US" sz="1800" b="1">
                <a:solidFill>
                  <a:srgbClr val="002060"/>
                </a:solidFill>
                <a:latin typeface="Times New Roman" panose="02020603050405020304" pitchFamily="18" charset="0"/>
                <a:cs typeface="Times New Roman" panose="02020603050405020304" pitchFamily="18" charset="0"/>
              </a:rPr>
              <a:t>2- Friedman's Test </a:t>
            </a:r>
            <a:r>
              <a:rPr lang="en-US" altLang="en-US" sz="1800">
                <a:solidFill>
                  <a:srgbClr val="002060"/>
                </a:solidFill>
                <a:latin typeface="Times New Roman" panose="02020603050405020304" pitchFamily="18" charset="0"/>
                <a:cs typeface="Times New Roman" panose="02020603050405020304" pitchFamily="18" charset="0"/>
              </a:rPr>
              <a:t>: Injection of small amount of urine under investigation into an isolated virgin female rabbit (isolated from males for at least one month) . The rabbit is killed after 24 to 48 hours to examine the ovaries for the presence of corpus luteum .</a:t>
            </a:r>
          </a:p>
          <a:p>
            <a:pPr marL="34925" indent="0" algn="just" rtl="0">
              <a:buFont typeface="Wingdings 2" panose="05020102010507070707" pitchFamily="18" charset="2"/>
              <a:buNone/>
            </a:pPr>
            <a:r>
              <a:rPr lang="en-US" altLang="en-US" sz="1800" b="1">
                <a:solidFill>
                  <a:srgbClr val="002060"/>
                </a:solidFill>
                <a:latin typeface="Times New Roman" panose="02020603050405020304" pitchFamily="18" charset="0"/>
                <a:cs typeface="Times New Roman" panose="02020603050405020304" pitchFamily="18" charset="0"/>
              </a:rPr>
              <a:t>3- Toads and Frogs test </a:t>
            </a:r>
            <a:r>
              <a:rPr lang="en-US" altLang="en-US" sz="1800">
                <a:solidFill>
                  <a:srgbClr val="002060"/>
                </a:solidFill>
                <a:latin typeface="Times New Roman" panose="02020603050405020304" pitchFamily="18" charset="0"/>
                <a:cs typeface="Times New Roman" panose="02020603050405020304" pitchFamily="18" charset="0"/>
              </a:rPr>
              <a:t>: Injection of small amount of urine in the dorsal lymph sac of a male frog , within 3 hours the cloaca will be full of sperms .</a:t>
            </a:r>
          </a:p>
          <a:p>
            <a:pPr marL="34925" indent="0" algn="just" rtl="0">
              <a:buFont typeface="Wingdings 2" panose="05020102010507070707" pitchFamily="18" charset="2"/>
              <a:buNone/>
            </a:pPr>
            <a:r>
              <a:rPr lang="en-US" altLang="en-US" sz="1800" b="1">
                <a:solidFill>
                  <a:srgbClr val="002060"/>
                </a:solidFill>
                <a:latin typeface="Times New Roman" panose="02020603050405020304" pitchFamily="18" charset="0"/>
                <a:cs typeface="Times New Roman" panose="02020603050405020304" pitchFamily="18" charset="0"/>
              </a:rPr>
              <a:t>4- Immunological tests </a:t>
            </a:r>
            <a:r>
              <a:rPr lang="en-US" altLang="en-US" sz="1800">
                <a:solidFill>
                  <a:srgbClr val="002060"/>
                </a:solidFill>
                <a:latin typeface="Times New Roman" panose="02020603050405020304" pitchFamily="18" charset="0"/>
                <a:cs typeface="Times New Roman" panose="02020603050405020304" pitchFamily="18" charset="0"/>
              </a:rPr>
              <a:t>: Very accurate , the presence of human chorionic gonadotropin can be detected when using specific antibodies (prepared in rabbits).</a:t>
            </a:r>
          </a:p>
          <a:p>
            <a:pPr marL="34925" indent="0" algn="just" rtl="0">
              <a:buFont typeface="Wingdings 2" panose="05020102010507070707" pitchFamily="18" charset="2"/>
              <a:buNone/>
            </a:pPr>
            <a:endParaRPr lang="en-US" altLang="en-US" sz="1800">
              <a:solidFill>
                <a:srgbClr val="002060"/>
              </a:solidFill>
              <a:latin typeface="Times New Roman" panose="02020603050405020304" pitchFamily="18" charset="0"/>
              <a:cs typeface="Times New Roman" panose="02020603050405020304"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19458" name="Content Placeholder 1">
            <a:extLst>
              <a:ext uri="{FF2B5EF4-FFF2-40B4-BE49-F238E27FC236}">
                <a16:creationId xmlns:a16="http://schemas.microsoft.com/office/drawing/2014/main" id="{9159F6C8-4BA3-8086-9092-10A831D65551}"/>
              </a:ext>
            </a:extLst>
          </p:cNvPr>
          <p:cNvPicPr>
            <a:picLocks noGrp="1" noChangeAspect="1"/>
          </p:cNvPicPr>
          <p:nvPr>
            <p:ph idx="1"/>
          </p:nvPr>
        </p:nvPicPr>
        <p:blipFill>
          <a:blip r:embed="rId2">
            <a:extLst>
              <a:ext uri="{28A0092B-C50C-407E-A947-70E740481C1C}">
                <a14:useLocalDpi xmlns:a14="http://schemas.microsoft.com/office/drawing/2010/main" val="0"/>
              </a:ext>
            </a:extLst>
          </a:blip>
          <a:srcRect/>
          <a:stretch>
            <a:fillRect/>
          </a:stretch>
        </p:blipFill>
        <p:spPr>
          <a:xfrm>
            <a:off x="323850" y="476250"/>
            <a:ext cx="8640763" cy="5905500"/>
          </a:xfr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0482" name="Content Placeholder 3">
            <a:extLst>
              <a:ext uri="{FF2B5EF4-FFF2-40B4-BE49-F238E27FC236}">
                <a16:creationId xmlns:a16="http://schemas.microsoft.com/office/drawing/2014/main" id="{8CC79305-CD65-889F-2131-B1DB13AF9EC2}"/>
              </a:ext>
            </a:extLst>
          </p:cNvPr>
          <p:cNvPicPr>
            <a:picLocks noGrp="1" noChangeAspect="1"/>
          </p:cNvPicPr>
          <p:nvPr>
            <p:ph idx="1"/>
          </p:nvPr>
        </p:nvPicPr>
        <p:blipFill>
          <a:blip r:embed="rId2">
            <a:extLst>
              <a:ext uri="{28A0092B-C50C-407E-A947-70E740481C1C}">
                <a14:useLocalDpi xmlns:a14="http://schemas.microsoft.com/office/drawing/2010/main" val="0"/>
              </a:ext>
            </a:extLst>
          </a:blip>
          <a:srcRect/>
          <a:stretch>
            <a:fillRect/>
          </a:stretch>
        </p:blipFill>
        <p:spPr>
          <a:xfrm>
            <a:off x="1692275" y="476250"/>
            <a:ext cx="5832475" cy="6192838"/>
          </a:xfr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7B5D84-95EE-70CD-50E1-A6E724B497C2}"/>
              </a:ext>
            </a:extLst>
          </p:cNvPr>
          <p:cNvSpPr>
            <a:spLocks noGrp="1"/>
          </p:cNvSpPr>
          <p:nvPr>
            <p:ph type="title"/>
          </p:nvPr>
        </p:nvSpPr>
        <p:spPr>
          <a:xfrm>
            <a:off x="468313" y="2060575"/>
            <a:ext cx="7467600" cy="1143000"/>
          </a:xfrm>
        </p:spPr>
        <p:txBody>
          <a:bodyPr/>
          <a:lstStyle/>
          <a:p>
            <a:pPr algn="ctr" eaLnBrk="1" hangingPunct="1">
              <a:defRPr/>
            </a:pPr>
            <a:r>
              <a:rPr lang="en-US" sz="7200" dirty="0">
                <a:solidFill>
                  <a:srgbClr val="0070C0"/>
                </a:solidFill>
                <a:effectLst>
                  <a:outerShdw blurRad="38100" dist="38100" dir="2700000" algn="tl">
                    <a:srgbClr val="000000">
                      <a:alpha val="43137"/>
                    </a:srgbClr>
                  </a:outerShdw>
                </a:effectLst>
              </a:rPr>
              <a:t>Thank You</a:t>
            </a:r>
          </a:p>
        </p:txBody>
      </p:sp>
    </p:spTree>
  </p:cSld>
  <p:clrMapOvr>
    <a:masterClrMapping/>
  </p:clrMapOvr>
</p:sld>
</file>

<file path=ppt/theme/theme1.xml><?xml version="1.0" encoding="utf-8"?>
<a:theme xmlns:a="http://schemas.openxmlformats.org/drawingml/2006/main" name="تقنية">
  <a:themeElements>
    <a:clrScheme name="تقنية">
      <a:dk1>
        <a:sysClr val="windowText" lastClr="000000"/>
      </a:dk1>
      <a:lt1>
        <a:sysClr val="window" lastClr="FFFFFF"/>
      </a:lt1>
      <a:dk2>
        <a:srgbClr val="3B3B3B"/>
      </a:dk2>
      <a:lt2>
        <a:srgbClr val="D4D2D0"/>
      </a:lt2>
      <a:accent1>
        <a:srgbClr val="6EA0B0"/>
      </a:accent1>
      <a:accent2>
        <a:srgbClr val="CCAF0A"/>
      </a:accent2>
      <a:accent3>
        <a:srgbClr val="8D89A4"/>
      </a:accent3>
      <a:accent4>
        <a:srgbClr val="748560"/>
      </a:accent4>
      <a:accent5>
        <a:srgbClr val="9E9273"/>
      </a:accent5>
      <a:accent6>
        <a:srgbClr val="7E848D"/>
      </a:accent6>
      <a:hlink>
        <a:srgbClr val="00C8C3"/>
      </a:hlink>
      <a:folHlink>
        <a:srgbClr val="A116E0"/>
      </a:folHlink>
    </a:clrScheme>
    <a:fontScheme name="تقنية">
      <a:majorFont>
        <a:latin typeface="Franklin Gothic Book"/>
        <a:ea typeface=""/>
        <a:cs typeface=""/>
        <a:font script="Jpan" typeface="ＭＳ Ｐゴシック"/>
        <a:font script="Hang" typeface="HY견고딕"/>
        <a:font script="Hans" typeface="宋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HGｺﾞｼｯｸM"/>
        <a:font script="Hang" typeface="HY중고딕"/>
        <a:font script="Hans" typeface="黑体"/>
        <a:font script="Hant" typeface="微軟正黑體"/>
        <a:font script="Arab" typeface="Tahoma"/>
        <a:font script="Hebr" typeface="Levenim MT"/>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تقنية">
      <a:fillStyleLst>
        <a:solidFill>
          <a:schemeClr val="phClr"/>
        </a:solidFill>
        <a:gradFill rotWithShape="1">
          <a:gsLst>
            <a:gs pos="0">
              <a:schemeClr val="phClr">
                <a:tint val="1000"/>
              </a:schemeClr>
            </a:gs>
            <a:gs pos="68000">
              <a:schemeClr val="phClr">
                <a:tint val="77000"/>
              </a:schemeClr>
            </a:gs>
            <a:gs pos="81000">
              <a:schemeClr val="phClr">
                <a:tint val="79000"/>
              </a:schemeClr>
            </a:gs>
            <a:gs pos="86000">
              <a:schemeClr val="phClr">
                <a:tint val="73000"/>
              </a:schemeClr>
            </a:gs>
            <a:gs pos="100000">
              <a:schemeClr val="phClr">
                <a:tint val="35000"/>
              </a:schemeClr>
            </a:gs>
          </a:gsLst>
          <a:lin ang="5400000" scaled="1"/>
        </a:gradFill>
        <a:gradFill rotWithShape="1">
          <a:gsLst>
            <a:gs pos="0">
              <a:schemeClr val="phClr">
                <a:tint val="73000"/>
                <a:satMod val="150000"/>
              </a:schemeClr>
            </a:gs>
            <a:gs pos="25000">
              <a:schemeClr val="phClr">
                <a:tint val="96000"/>
                <a:shade val="80000"/>
                <a:satMod val="105000"/>
              </a:schemeClr>
            </a:gs>
            <a:gs pos="38000">
              <a:schemeClr val="phClr">
                <a:tint val="96000"/>
                <a:shade val="59000"/>
                <a:satMod val="120000"/>
              </a:schemeClr>
            </a:gs>
            <a:gs pos="55000">
              <a:schemeClr val="phClr">
                <a:shade val="57000"/>
                <a:satMod val="120000"/>
              </a:schemeClr>
            </a:gs>
            <a:gs pos="80000">
              <a:schemeClr val="phClr">
                <a:shade val="56000"/>
                <a:satMod val="145000"/>
              </a:schemeClr>
            </a:gs>
            <a:gs pos="88000">
              <a:schemeClr val="phClr">
                <a:shade val="63000"/>
                <a:satMod val="160000"/>
              </a:schemeClr>
            </a:gs>
            <a:gs pos="100000">
              <a:schemeClr val="phClr">
                <a:tint val="99555"/>
                <a:satMod val="155000"/>
              </a:schemeClr>
            </a:gs>
          </a:gsLst>
          <a:lin ang="5400000" scaled="1"/>
        </a:gradFill>
      </a:fillStyleLst>
      <a:lnStyleLst>
        <a:ln w="9525" cap="flat" cmpd="sng" algn="ctr">
          <a:solidFill>
            <a:schemeClr val="phClr">
              <a:shade val="60000"/>
              <a:satMod val="300000"/>
            </a:schemeClr>
          </a:solidFill>
          <a:prstDash val="solid"/>
        </a:ln>
        <a:ln w="19050" cap="flat" cmpd="sng" algn="ctr">
          <a:solidFill>
            <a:schemeClr val="phClr"/>
          </a:solidFill>
          <a:prstDash val="solid"/>
        </a:ln>
        <a:ln w="19050" cap="flat" cmpd="sng" algn="ctr">
          <a:solidFill>
            <a:schemeClr val="phClr"/>
          </a:solidFill>
          <a:prstDash val="solid"/>
        </a:ln>
      </a:lnStyleLst>
      <a:effectStyleLst>
        <a:effectStyle>
          <a:effectLst>
            <a:glow rad="63500">
              <a:schemeClr val="phClr">
                <a:tint val="30000"/>
                <a:shade val="95000"/>
                <a:satMod val="300000"/>
                <a:alpha val="50000"/>
              </a:schemeClr>
            </a:glow>
          </a:effectLst>
        </a:effectStyle>
        <a:effectStyle>
          <a:effectLst>
            <a:glow rad="70000">
              <a:schemeClr val="phClr">
                <a:tint val="30000"/>
                <a:shade val="95000"/>
                <a:satMod val="300000"/>
                <a:alpha val="50000"/>
              </a:schemeClr>
            </a:glow>
          </a:effectLst>
        </a:effectStyle>
        <a:effectStyle>
          <a:effectLst>
            <a:glow rad="76200">
              <a:schemeClr val="phClr">
                <a:tint val="30000"/>
                <a:shade val="95000"/>
                <a:satMod val="300000"/>
                <a:alpha val="50000"/>
              </a:schemeClr>
            </a:glow>
          </a:effectLst>
          <a:scene3d>
            <a:camera prst="orthographicFront" fov="0">
              <a:rot lat="0" lon="0" rev="0"/>
            </a:camera>
            <a:lightRig rig="harsh" dir="t">
              <a:rot lat="6000000" lon="6000000" rev="0"/>
            </a:lightRig>
          </a:scene3d>
          <a:sp3d contourW="10000" prstMaterial="metal">
            <a:bevelT w="20000" h="9000" prst="softRound"/>
            <a:contourClr>
              <a:schemeClr val="phClr">
                <a:shade val="30000"/>
                <a:satMod val="200000"/>
              </a:schemeClr>
            </a:contourClr>
          </a:sp3d>
        </a:effectStyle>
      </a:effectStyleLst>
      <a:bgFillStyleLst>
        <a:solidFill>
          <a:schemeClr val="phClr"/>
        </a:solidFill>
        <a:gradFill rotWithShape="1">
          <a:gsLst>
            <a:gs pos="0">
              <a:schemeClr val="phClr">
                <a:shade val="40000"/>
                <a:satMod val="150000"/>
              </a:schemeClr>
            </a:gs>
            <a:gs pos="30000">
              <a:schemeClr val="phClr">
                <a:shade val="60000"/>
                <a:satMod val="150000"/>
              </a:schemeClr>
            </a:gs>
            <a:gs pos="100000">
              <a:schemeClr val="phClr">
                <a:tint val="83000"/>
                <a:satMod val="200000"/>
              </a:schemeClr>
            </a:gs>
          </a:gsLst>
          <a:lin ang="13000000" scaled="0"/>
        </a:gradFill>
        <a:gradFill rotWithShape="1">
          <a:gsLst>
            <a:gs pos="0">
              <a:schemeClr val="phClr">
                <a:tint val="78000"/>
                <a:satMod val="220000"/>
              </a:schemeClr>
            </a:gs>
            <a:gs pos="100000">
              <a:schemeClr val="phClr">
                <a:shade val="35000"/>
                <a:satMod val="155000"/>
              </a:schemeClr>
            </a:gs>
          </a:gsLst>
          <a:path path="circle">
            <a:fillToRect l="60000" t="50000" r="4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 /></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 /></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703715E3F2C51640B4ECF0431D023F17" ma:contentTypeVersion="2" ma:contentTypeDescription="Create a new document." ma:contentTypeScope="" ma:versionID="8ff71a0f68f358fa63dc061683fe4d4f">
  <xsd:schema xmlns:xsd="http://www.w3.org/2001/XMLSchema" xmlns:xs="http://www.w3.org/2001/XMLSchema" xmlns:p="http://schemas.microsoft.com/office/2006/metadata/properties" xmlns:ns2="e0ad8373-bfde-47d8-b794-2f09d6972787" targetNamespace="http://schemas.microsoft.com/office/2006/metadata/properties" ma:root="true" ma:fieldsID="f0c5688218bff0f10fb04626d3881636" ns2:_="">
    <xsd:import namespace="e0ad8373-bfde-47d8-b794-2f09d6972787"/>
    <xsd:element name="properties">
      <xsd:complexType>
        <xsd:sequence>
          <xsd:element name="documentManagement">
            <xsd:complexType>
              <xsd:all>
                <xsd:element ref="ns2:MediaServiceMetadata" minOccurs="0"/>
                <xsd:element ref="ns2:MediaServiceFast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0ad8373-bfde-47d8-b794-2f09d697278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2801161D-E55E-48E1-BBDA-01DC120ACCA7}">
  <ds:schemaRefs>
    <ds:schemaRef ds:uri="http://schemas.microsoft.com/sharepoint/v3/contenttype/forms"/>
  </ds:schemaRefs>
</ds:datastoreItem>
</file>

<file path=customXml/itemProps2.xml><?xml version="1.0" encoding="utf-8"?>
<ds:datastoreItem xmlns:ds="http://schemas.openxmlformats.org/officeDocument/2006/customXml" ds:itemID="{80629EE0-0434-486B-8305-B9DE497FFA63}">
  <ds:schemaRefs>
    <ds:schemaRef ds:uri="http://schemas.microsoft.com/office/2006/metadata/contentType"/>
    <ds:schemaRef ds:uri="http://schemas.microsoft.com/office/2006/metadata/properties/metaAttributes"/>
    <ds:schemaRef ds:uri="http://www.w3.org/2000/xmlns/"/>
    <ds:schemaRef ds:uri="http://www.w3.org/2001/XMLSchema"/>
    <ds:schemaRef ds:uri="e0ad8373-bfde-47d8-b794-2f09d6972787"/>
  </ds:schemaRefs>
</ds:datastoreItem>
</file>

<file path=docProps/app.xml><?xml version="1.0" encoding="utf-8"?>
<Properties xmlns="http://schemas.openxmlformats.org/officeDocument/2006/extended-properties" xmlns:vt="http://schemas.openxmlformats.org/officeDocument/2006/docPropsVTypes">
  <Template>Technic</Template>
  <TotalTime>631</TotalTime>
  <Words>659</Words>
  <Application>Microsoft Office PowerPoint</Application>
  <PresentationFormat>On-screen Show (4:3)</PresentationFormat>
  <Paragraphs>61</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تقنية</vt:lpstr>
      <vt:lpstr> 10. Physiology of the pregnancy.</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CARDIAC CYCLE</dc:title>
  <dc:creator>Dr.Waleed R. Ezzat</dc:creator>
  <cp:lastModifiedBy>Sanabil Hassanat</cp:lastModifiedBy>
  <cp:revision>89</cp:revision>
  <dcterms:created xsi:type="dcterms:W3CDTF">2018-04-21T22:12:54Z</dcterms:created>
  <dcterms:modified xsi:type="dcterms:W3CDTF">2022-05-24T05:09:14Z</dcterms:modified>
</cp:coreProperties>
</file>